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87" r:id="rId3"/>
    <p:sldId id="300" r:id="rId4"/>
    <p:sldId id="306" r:id="rId5"/>
    <p:sldId id="307" r:id="rId6"/>
    <p:sldId id="302" r:id="rId7"/>
    <p:sldId id="308" r:id="rId8"/>
    <p:sldId id="309" r:id="rId9"/>
    <p:sldId id="310" r:id="rId10"/>
    <p:sldId id="301" r:id="rId11"/>
    <p:sldId id="283" r:id="rId12"/>
    <p:sldId id="269" r:id="rId13"/>
    <p:sldId id="273" r:id="rId14"/>
    <p:sldId id="295" r:id="rId15"/>
    <p:sldId id="296" r:id="rId16"/>
    <p:sldId id="285" r:id="rId17"/>
    <p:sldId id="297" r:id="rId18"/>
    <p:sldId id="299" r:id="rId19"/>
    <p:sldId id="3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2932"/>
    <a:srgbClr val="E8D8C4"/>
    <a:srgbClr val="561C24"/>
    <a:srgbClr val="C7B7A3"/>
    <a:srgbClr val="6FAA55"/>
    <a:srgbClr val="1C7C45"/>
    <a:srgbClr val="701682"/>
    <a:srgbClr val="1B7D6A"/>
    <a:srgbClr val="128986"/>
    <a:srgbClr val="003D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AAEE6D-E840-4447-A42C-62D02BEB1B15}" v="78" dt="2024-12-19T22:04:42.03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048" autoAdjust="0"/>
  </p:normalViewPr>
  <p:slideViewPr>
    <p:cSldViewPr snapToGrid="0">
      <p:cViewPr>
        <p:scale>
          <a:sx n="84" d="100"/>
          <a:sy n="84" d="100"/>
        </p:scale>
        <p:origin x="1596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jurjo Barrio, Alicia (349B-Affiliate)" userId="97258808-7afd-451b-a707-8a569ee59dbc" providerId="ADAL" clId="{DD10C281-BA8E-47B1-B2F4-410E0501631E}"/>
    <pc:docChg chg="undo redo custSel addSld delSld modSld sldOrd">
      <pc:chgData name="Sanjurjo Barrio, Alicia (349B-Affiliate)" userId="97258808-7afd-451b-a707-8a569ee59dbc" providerId="ADAL" clId="{DD10C281-BA8E-47B1-B2F4-410E0501631E}" dt="2024-12-11T23:07:54.739" v="5212" actId="1076"/>
      <pc:docMkLst>
        <pc:docMk/>
      </pc:docMkLst>
      <pc:sldChg chg="ord">
        <pc:chgData name="Sanjurjo Barrio, Alicia (349B-Affiliate)" userId="97258808-7afd-451b-a707-8a569ee59dbc" providerId="ADAL" clId="{DD10C281-BA8E-47B1-B2F4-410E0501631E}" dt="2024-12-11T23:05:22.107" v="5179"/>
        <pc:sldMkLst>
          <pc:docMk/>
          <pc:sldMk cId="4156065764" sldId="272"/>
        </pc:sldMkLst>
      </pc:sldChg>
      <pc:sldChg chg="modSp mod">
        <pc:chgData name="Sanjurjo Barrio, Alicia (349B-Affiliate)" userId="97258808-7afd-451b-a707-8a569ee59dbc" providerId="ADAL" clId="{DD10C281-BA8E-47B1-B2F4-410E0501631E}" dt="2024-12-09T19:14:17.156" v="404" actId="113"/>
        <pc:sldMkLst>
          <pc:docMk/>
          <pc:sldMk cId="4239828257" sldId="273"/>
        </pc:sldMkLst>
        <pc:spChg chg="mod">
          <ac:chgData name="Sanjurjo Barrio, Alicia (349B-Affiliate)" userId="97258808-7afd-451b-a707-8a569ee59dbc" providerId="ADAL" clId="{DD10C281-BA8E-47B1-B2F4-410E0501631E}" dt="2024-12-09T19:14:14.918" v="403" actId="113"/>
          <ac:spMkLst>
            <pc:docMk/>
            <pc:sldMk cId="4239828257" sldId="273"/>
            <ac:spMk id="10" creationId="{F6075BE8-7688-3B35-095C-FF621E68D61B}"/>
          </ac:spMkLst>
        </pc:spChg>
        <pc:spChg chg="mod">
          <ac:chgData name="Sanjurjo Barrio, Alicia (349B-Affiliate)" userId="97258808-7afd-451b-a707-8a569ee59dbc" providerId="ADAL" clId="{DD10C281-BA8E-47B1-B2F4-410E0501631E}" dt="2024-12-09T19:14:17.156" v="404" actId="113"/>
          <ac:spMkLst>
            <pc:docMk/>
            <pc:sldMk cId="4239828257" sldId="273"/>
            <ac:spMk id="11" creationId="{CBFBD421-659F-DA91-7B41-B94CFD27B8F0}"/>
          </ac:spMkLst>
        </pc:spChg>
      </pc:sldChg>
      <pc:sldChg chg="ord">
        <pc:chgData name="Sanjurjo Barrio, Alicia (349B-Affiliate)" userId="97258808-7afd-451b-a707-8a569ee59dbc" providerId="ADAL" clId="{DD10C281-BA8E-47B1-B2F4-410E0501631E}" dt="2024-12-11T23:04:39.877" v="5174"/>
        <pc:sldMkLst>
          <pc:docMk/>
          <pc:sldMk cId="2789452304" sldId="278"/>
        </pc:sldMkLst>
      </pc:sldChg>
      <pc:sldChg chg="add">
        <pc:chgData name="Sanjurjo Barrio, Alicia (349B-Affiliate)" userId="97258808-7afd-451b-a707-8a569ee59dbc" providerId="ADAL" clId="{DD10C281-BA8E-47B1-B2F4-410E0501631E}" dt="2024-12-11T23:04:30.161" v="5172"/>
        <pc:sldMkLst>
          <pc:docMk/>
          <pc:sldMk cId="3676945368" sldId="280"/>
        </pc:sldMkLst>
      </pc:sldChg>
      <pc:sldChg chg="add ord">
        <pc:chgData name="Sanjurjo Barrio, Alicia (349B-Affiliate)" userId="97258808-7afd-451b-a707-8a569ee59dbc" providerId="ADAL" clId="{DD10C281-BA8E-47B1-B2F4-410E0501631E}" dt="2024-12-11T23:05:02.210" v="5177"/>
        <pc:sldMkLst>
          <pc:docMk/>
          <pc:sldMk cId="2986619785" sldId="281"/>
        </pc:sldMkLst>
      </pc:sldChg>
      <pc:sldChg chg="addSp delSp mod">
        <pc:chgData name="Sanjurjo Barrio, Alicia (349B-Affiliate)" userId="97258808-7afd-451b-a707-8a569ee59dbc" providerId="ADAL" clId="{DD10C281-BA8E-47B1-B2F4-410E0501631E}" dt="2024-12-09T22:06:50.112" v="3245" actId="26606"/>
        <pc:sldMkLst>
          <pc:docMk/>
          <pc:sldMk cId="1056442133" sldId="287"/>
        </pc:sldMkLst>
        <pc:spChg chg="add del">
          <ac:chgData name="Sanjurjo Barrio, Alicia (349B-Affiliate)" userId="97258808-7afd-451b-a707-8a569ee59dbc" providerId="ADAL" clId="{DD10C281-BA8E-47B1-B2F4-410E0501631E}" dt="2024-12-09T22:06:50.112" v="3245" actId="26606"/>
          <ac:spMkLst>
            <pc:docMk/>
            <pc:sldMk cId="1056442133" sldId="287"/>
            <ac:spMk id="3" creationId="{1B133DDC-914F-3C69-9300-3E894691CFEB}"/>
          </ac:spMkLst>
        </pc:spChg>
        <pc:graphicFrameChg chg="add del">
          <ac:chgData name="Sanjurjo Barrio, Alicia (349B-Affiliate)" userId="97258808-7afd-451b-a707-8a569ee59dbc" providerId="ADAL" clId="{DD10C281-BA8E-47B1-B2F4-410E0501631E}" dt="2024-12-09T22:06:46.535" v="3243" actId="26606"/>
          <ac:graphicFrameMkLst>
            <pc:docMk/>
            <pc:sldMk cId="1056442133" sldId="287"/>
            <ac:graphicFrameMk id="8" creationId="{CE5668AA-F256-AE45-8B04-F8BF0DB91F3C}"/>
          </ac:graphicFrameMkLst>
        </pc:graphicFrameChg>
        <pc:graphicFrameChg chg="add del">
          <ac:chgData name="Sanjurjo Barrio, Alicia (349B-Affiliate)" userId="97258808-7afd-451b-a707-8a569ee59dbc" providerId="ADAL" clId="{DD10C281-BA8E-47B1-B2F4-410E0501631E}" dt="2024-12-09T22:06:50.112" v="3245" actId="26606"/>
          <ac:graphicFrameMkLst>
            <pc:docMk/>
            <pc:sldMk cId="1056442133" sldId="287"/>
            <ac:graphicFrameMk id="9" creationId="{BDF0B4C7-1828-198F-AB97-F591782249EF}"/>
          </ac:graphicFrameMkLst>
        </pc:graphicFrameChg>
      </pc:sldChg>
      <pc:sldChg chg="addSp delSp modSp add del mod">
        <pc:chgData name="Sanjurjo Barrio, Alicia (349B-Affiliate)" userId="97258808-7afd-451b-a707-8a569ee59dbc" providerId="ADAL" clId="{DD10C281-BA8E-47B1-B2F4-410E0501631E}" dt="2024-12-09T19:30:52.587" v="846" actId="2696"/>
        <pc:sldMkLst>
          <pc:docMk/>
          <pc:sldMk cId="2673178835" sldId="293"/>
        </pc:sldMkLst>
        <pc:spChg chg="mod">
          <ac:chgData name="Sanjurjo Barrio, Alicia (349B-Affiliate)" userId="97258808-7afd-451b-a707-8a569ee59dbc" providerId="ADAL" clId="{DD10C281-BA8E-47B1-B2F4-410E0501631E}" dt="2024-12-09T19:27:18.039" v="729" actId="1076"/>
          <ac:spMkLst>
            <pc:docMk/>
            <pc:sldMk cId="2673178835" sldId="293"/>
            <ac:spMk id="3" creationId="{619933AD-E1ED-7AC0-2FD9-56EC18DF2AFA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26:25.151" v="721" actId="166"/>
          <ac:spMkLst>
            <pc:docMk/>
            <pc:sldMk cId="2673178835" sldId="293"/>
            <ac:spMk id="5" creationId="{7DF1796A-6DEF-F672-A366-C800D081EB0F}"/>
          </ac:spMkLst>
        </pc:spChg>
        <pc:spChg chg="mod">
          <ac:chgData name="Sanjurjo Barrio, Alicia (349B-Affiliate)" userId="97258808-7afd-451b-a707-8a569ee59dbc" providerId="ADAL" clId="{DD10C281-BA8E-47B1-B2F4-410E0501631E}" dt="2024-12-09T19:16:14.433" v="458" actId="1076"/>
          <ac:spMkLst>
            <pc:docMk/>
            <pc:sldMk cId="2673178835" sldId="293"/>
            <ac:spMk id="6" creationId="{ADE3C360-A392-4D39-DB7C-B3B808D894B3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16:10.880" v="457" actId="1076"/>
          <ac:spMkLst>
            <pc:docMk/>
            <pc:sldMk cId="2673178835" sldId="293"/>
            <ac:spMk id="7" creationId="{56E6869A-3F49-5A26-9D62-F421437DCBEA}"/>
          </ac:spMkLst>
        </pc:spChg>
        <pc:spChg chg="mod">
          <ac:chgData name="Sanjurjo Barrio, Alicia (349B-Affiliate)" userId="97258808-7afd-451b-a707-8a569ee59dbc" providerId="ADAL" clId="{DD10C281-BA8E-47B1-B2F4-410E0501631E}" dt="2024-12-09T19:27:01.451" v="724" actId="1076"/>
          <ac:spMkLst>
            <pc:docMk/>
            <pc:sldMk cId="2673178835" sldId="293"/>
            <ac:spMk id="8" creationId="{CB507B93-0020-FBF3-E829-E4BE442C689D}"/>
          </ac:spMkLst>
        </pc:spChg>
        <pc:spChg chg="mod">
          <ac:chgData name="Sanjurjo Barrio, Alicia (349B-Affiliate)" userId="97258808-7afd-451b-a707-8a569ee59dbc" providerId="ADAL" clId="{DD10C281-BA8E-47B1-B2F4-410E0501631E}" dt="2024-12-09T19:28:25.616" v="797" actId="1076"/>
          <ac:spMkLst>
            <pc:docMk/>
            <pc:sldMk cId="2673178835" sldId="293"/>
            <ac:spMk id="9" creationId="{B52EFE07-066F-B494-D450-816DD27C02D9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20:51.554" v="609" actId="166"/>
          <ac:spMkLst>
            <pc:docMk/>
            <pc:sldMk cId="2673178835" sldId="293"/>
            <ac:spMk id="10" creationId="{F6075BE8-7688-3B35-095C-FF621E68D61B}"/>
          </ac:spMkLst>
        </pc:spChg>
        <pc:spChg chg="mod">
          <ac:chgData name="Sanjurjo Barrio, Alicia (349B-Affiliate)" userId="97258808-7afd-451b-a707-8a569ee59dbc" providerId="ADAL" clId="{DD10C281-BA8E-47B1-B2F4-410E0501631E}" dt="2024-12-09T19:22:36.087" v="644" actId="1076"/>
          <ac:spMkLst>
            <pc:docMk/>
            <pc:sldMk cId="2673178835" sldId="293"/>
            <ac:spMk id="11" creationId="{CBFBD421-659F-DA91-7B41-B94CFD27B8F0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8:09.937" v="180" actId="478"/>
          <ac:spMkLst>
            <pc:docMk/>
            <pc:sldMk cId="2673178835" sldId="293"/>
            <ac:spMk id="14" creationId="{0A94E662-86C6-B9B4-03FF-78D624D79E5B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14:06.661" v="402" actId="478"/>
          <ac:spMkLst>
            <pc:docMk/>
            <pc:sldMk cId="2673178835" sldId="293"/>
            <ac:spMk id="17" creationId="{223BBB90-AF11-8D5D-8BA9-870D751229B2}"/>
          </ac:spMkLst>
        </pc:spChg>
        <pc:spChg chg="del">
          <ac:chgData name="Sanjurjo Barrio, Alicia (349B-Affiliate)" userId="97258808-7afd-451b-a707-8a569ee59dbc" providerId="ADAL" clId="{DD10C281-BA8E-47B1-B2F4-410E0501631E}" dt="2024-12-09T19:03:32.418" v="14" actId="478"/>
          <ac:spMkLst>
            <pc:docMk/>
            <pc:sldMk cId="2673178835" sldId="293"/>
            <ac:spMk id="21" creationId="{FE6407E1-73AE-076C-BFF9-15A888764548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4:43.825" v="409" actId="1076"/>
          <ac:spMkLst>
            <pc:docMk/>
            <pc:sldMk cId="2673178835" sldId="293"/>
            <ac:spMk id="22" creationId="{C9232C75-5344-D7E5-BEBE-E4BE968C81C2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5:12.146" v="415" actId="1076"/>
          <ac:spMkLst>
            <pc:docMk/>
            <pc:sldMk cId="2673178835" sldId="293"/>
            <ac:spMk id="23" creationId="{91FF33D9-C4FB-8587-A2C5-01F9095B898A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6:06.570" v="456" actId="1076"/>
          <ac:spMkLst>
            <pc:docMk/>
            <pc:sldMk cId="2673178835" sldId="293"/>
            <ac:spMk id="24" creationId="{44AD4772-3B13-9D74-E4D7-60A786500B4E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4:41.569" v="408" actId="1076"/>
          <ac:spMkLst>
            <pc:docMk/>
            <pc:sldMk cId="2673178835" sldId="293"/>
            <ac:spMk id="25" creationId="{D5F65600-1864-663F-1CD7-E56737EEAC06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7:07.007" v="140" actId="478"/>
          <ac:spMkLst>
            <pc:docMk/>
            <pc:sldMk cId="2673178835" sldId="293"/>
            <ac:spMk id="26" creationId="{91291A2B-E51E-7CEB-9ADD-7FE148A72DAC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19:14:53.251" v="413" actId="478"/>
          <ac:spMkLst>
            <pc:docMk/>
            <pc:sldMk cId="2673178835" sldId="293"/>
            <ac:spMk id="27" creationId="{8D6F036A-1449-3F8C-B2C2-A8101D20BBA8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6:06.570" v="456" actId="1076"/>
          <ac:spMkLst>
            <pc:docMk/>
            <pc:sldMk cId="2673178835" sldId="293"/>
            <ac:spMk id="28" creationId="{E03BC6F2-6459-2247-EC97-B2A9FCBFD1AD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2:29.299" v="643" actId="1076"/>
          <ac:spMkLst>
            <pc:docMk/>
            <pc:sldMk cId="2673178835" sldId="293"/>
            <ac:spMk id="29" creationId="{CCBD0F66-700C-BB40-63EF-4CE5DC08FE95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5:12.146" v="415" actId="1076"/>
          <ac:spMkLst>
            <pc:docMk/>
            <pc:sldMk cId="2673178835" sldId="293"/>
            <ac:spMk id="30" creationId="{19495CF4-8927-E3C9-FC62-91DCFD73FA13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6:37.007" v="464" actId="20577"/>
          <ac:spMkLst>
            <pc:docMk/>
            <pc:sldMk cId="2673178835" sldId="293"/>
            <ac:spMk id="31" creationId="{5EF9A054-4736-5462-D3C1-5F91CC547477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6:43.213" v="466" actId="1076"/>
          <ac:spMkLst>
            <pc:docMk/>
            <pc:sldMk cId="2673178835" sldId="293"/>
            <ac:spMk id="32" creationId="{68A4F682-4520-A539-A875-6FFB29B00263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7:34.088" v="496" actId="1076"/>
          <ac:spMkLst>
            <pc:docMk/>
            <pc:sldMk cId="2673178835" sldId="293"/>
            <ac:spMk id="33" creationId="{44A87E36-CBAA-A6E1-CF8D-CFDA91A84328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7:28.740" v="495" actId="1076"/>
          <ac:spMkLst>
            <pc:docMk/>
            <pc:sldMk cId="2673178835" sldId="293"/>
            <ac:spMk id="34" creationId="{1992DFC5-4F0E-E672-4E63-D8CB72F4EB9C}"/>
          </ac:spMkLst>
        </pc:spChg>
        <pc:spChg chg="del">
          <ac:chgData name="Sanjurjo Barrio, Alicia (349B-Affiliate)" userId="97258808-7afd-451b-a707-8a569ee59dbc" providerId="ADAL" clId="{DD10C281-BA8E-47B1-B2F4-410E0501631E}" dt="2024-12-09T19:03:44.346" v="19" actId="478"/>
          <ac:spMkLst>
            <pc:docMk/>
            <pc:sldMk cId="2673178835" sldId="293"/>
            <ac:spMk id="35" creationId="{B43ED1D2-AA85-F23F-D0D7-5098C02D4891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0:48.799" v="608" actId="1076"/>
          <ac:spMkLst>
            <pc:docMk/>
            <pc:sldMk cId="2673178835" sldId="293"/>
            <ac:spMk id="37" creationId="{D76EBDC8-E05C-7B9D-04B3-AE71CD82DD47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19:21:02.122" v="612" actId="478"/>
          <ac:spMkLst>
            <pc:docMk/>
            <pc:sldMk cId="2673178835" sldId="293"/>
            <ac:spMk id="38" creationId="{809FCE91-0C37-EDA8-D6A5-740B5ACE9017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7:01.451" v="724" actId="1076"/>
          <ac:spMkLst>
            <pc:docMk/>
            <pc:sldMk cId="2673178835" sldId="293"/>
            <ac:spMk id="39" creationId="{B6F491F5-3CAF-9A94-8DC1-123B7734030F}"/>
          </ac:spMkLst>
        </pc:spChg>
        <pc:spChg chg="del">
          <ac:chgData name="Sanjurjo Barrio, Alicia (349B-Affiliate)" userId="97258808-7afd-451b-a707-8a569ee59dbc" providerId="ADAL" clId="{DD10C281-BA8E-47B1-B2F4-410E0501631E}" dt="2024-12-09T19:03:35.261" v="15" actId="478"/>
          <ac:spMkLst>
            <pc:docMk/>
            <pc:sldMk cId="2673178835" sldId="293"/>
            <ac:spMk id="41" creationId="{4F42CB44-2D54-4578-60DC-9AB86DCDB27F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19:26:34.606" v="723" actId="1076"/>
          <ac:spMkLst>
            <pc:docMk/>
            <pc:sldMk cId="2673178835" sldId="293"/>
            <ac:spMk id="45" creationId="{5602B081-7166-3754-0FCB-58FBAD8E20AC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5:04.374" v="676" actId="113"/>
          <ac:spMkLst>
            <pc:docMk/>
            <pc:sldMk cId="2673178835" sldId="293"/>
            <ac:spMk id="48" creationId="{89D878B9-C1FF-FA37-89C2-5D19CF84D3E6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8:15.955" v="796" actId="208"/>
          <ac:spMkLst>
            <pc:docMk/>
            <pc:sldMk cId="2673178835" sldId="293"/>
            <ac:spMk id="49" creationId="{99F2DD57-0C35-FD75-28CB-BDC3E769415B}"/>
          </ac:spMkLst>
        </pc:spChg>
        <pc:spChg chg="del">
          <ac:chgData name="Sanjurjo Barrio, Alicia (349B-Affiliate)" userId="97258808-7afd-451b-a707-8a569ee59dbc" providerId="ADAL" clId="{DD10C281-BA8E-47B1-B2F4-410E0501631E}" dt="2024-12-09T19:03:50.056" v="21" actId="478"/>
          <ac:spMkLst>
            <pc:docMk/>
            <pc:sldMk cId="2673178835" sldId="293"/>
            <ac:spMk id="54" creationId="{927A9A1C-E319-9C96-7A06-71EDACAE1424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7:00.171" v="139" actId="478"/>
          <ac:spMkLst>
            <pc:docMk/>
            <pc:sldMk cId="2673178835" sldId="293"/>
            <ac:spMk id="55" creationId="{E20808CB-6E72-F83B-784E-F9C9DE7E0ABD}"/>
          </ac:spMkLst>
        </pc:spChg>
        <pc:spChg chg="del">
          <ac:chgData name="Sanjurjo Barrio, Alicia (349B-Affiliate)" userId="97258808-7afd-451b-a707-8a569ee59dbc" providerId="ADAL" clId="{DD10C281-BA8E-47B1-B2F4-410E0501631E}" dt="2024-12-09T19:03:46.358" v="20" actId="478"/>
          <ac:spMkLst>
            <pc:docMk/>
            <pc:sldMk cId="2673178835" sldId="293"/>
            <ac:spMk id="56" creationId="{BD1695AF-5A10-2845-23F8-49FC5CB9D613}"/>
          </ac:spMkLst>
        </pc:spChg>
        <pc:spChg chg="del">
          <ac:chgData name="Sanjurjo Barrio, Alicia (349B-Affiliate)" userId="97258808-7afd-451b-a707-8a569ee59dbc" providerId="ADAL" clId="{DD10C281-BA8E-47B1-B2F4-410E0501631E}" dt="2024-12-09T19:19:11.941" v="515" actId="478"/>
          <ac:spMkLst>
            <pc:docMk/>
            <pc:sldMk cId="2673178835" sldId="293"/>
            <ac:spMk id="61" creationId="{36FAA85C-85A2-D511-1FEF-EBBE82F710F4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4:14.008" v="30" actId="478"/>
          <ac:spMkLst>
            <pc:docMk/>
            <pc:sldMk cId="2673178835" sldId="293"/>
            <ac:spMk id="71" creationId="{4C9DC86A-0F09-1535-B609-1818BB653999}"/>
          </ac:spMkLst>
        </pc:spChg>
        <pc:spChg chg="del">
          <ac:chgData name="Sanjurjo Barrio, Alicia (349B-Affiliate)" userId="97258808-7afd-451b-a707-8a569ee59dbc" providerId="ADAL" clId="{DD10C281-BA8E-47B1-B2F4-410E0501631E}" dt="2024-12-09T19:03:52.397" v="22" actId="478"/>
          <ac:spMkLst>
            <pc:docMk/>
            <pc:sldMk cId="2673178835" sldId="293"/>
            <ac:spMk id="76" creationId="{989FFD51-1971-3C4F-F247-7E9A4D8395D2}"/>
          </ac:spMkLst>
        </pc:spChg>
        <pc:spChg chg="del">
          <ac:chgData name="Sanjurjo Barrio, Alicia (349B-Affiliate)" userId="97258808-7afd-451b-a707-8a569ee59dbc" providerId="ADAL" clId="{DD10C281-BA8E-47B1-B2F4-410E0501631E}" dt="2024-12-09T19:04:22.948" v="34" actId="478"/>
          <ac:spMkLst>
            <pc:docMk/>
            <pc:sldMk cId="2673178835" sldId="293"/>
            <ac:spMk id="77" creationId="{30FF8176-6D01-A65C-4643-E7A6063B223D}"/>
          </ac:spMkLst>
        </pc:spChg>
        <pc:spChg chg="del">
          <ac:chgData name="Sanjurjo Barrio, Alicia (349B-Affiliate)" userId="97258808-7afd-451b-a707-8a569ee59dbc" providerId="ADAL" clId="{DD10C281-BA8E-47B1-B2F4-410E0501631E}" dt="2024-12-09T19:03:58.481" v="25" actId="478"/>
          <ac:spMkLst>
            <pc:docMk/>
            <pc:sldMk cId="2673178835" sldId="293"/>
            <ac:spMk id="81" creationId="{92BA997D-9787-CE87-F1DD-171D453A6093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8:06.239" v="179" actId="478"/>
          <ac:spMkLst>
            <pc:docMk/>
            <pc:sldMk cId="2673178835" sldId="293"/>
            <ac:spMk id="98" creationId="{3BA4DD1E-0FC0-50BB-0021-7C3D1C186662}"/>
          </ac:spMkLst>
        </pc:spChg>
        <pc:spChg chg="del">
          <ac:chgData name="Sanjurjo Barrio, Alicia (349B-Affiliate)" userId="97258808-7afd-451b-a707-8a569ee59dbc" providerId="ADAL" clId="{DD10C281-BA8E-47B1-B2F4-410E0501631E}" dt="2024-12-09T19:09:51.771" v="265" actId="478"/>
          <ac:spMkLst>
            <pc:docMk/>
            <pc:sldMk cId="2673178835" sldId="293"/>
            <ac:spMk id="99" creationId="{27B7CD5C-6C7F-EAB8-F90F-887663BF9D88}"/>
          </ac:spMkLst>
        </pc:spChg>
        <pc:spChg chg="mod">
          <ac:chgData name="Sanjurjo Barrio, Alicia (349B-Affiliate)" userId="97258808-7afd-451b-a707-8a569ee59dbc" providerId="ADAL" clId="{DD10C281-BA8E-47B1-B2F4-410E0501631E}" dt="2024-12-09T19:27:20.520" v="730" actId="1076"/>
          <ac:spMkLst>
            <pc:docMk/>
            <pc:sldMk cId="2673178835" sldId="293"/>
            <ac:spMk id="107" creationId="{246D2DD8-6812-4069-D7EB-76D52D7DD1E6}"/>
          </ac:spMkLst>
        </pc:spChg>
        <pc:cxnChg chg="del mod">
          <ac:chgData name="Sanjurjo Barrio, Alicia (349B-Affiliate)" userId="97258808-7afd-451b-a707-8a569ee59dbc" providerId="ADAL" clId="{DD10C281-BA8E-47B1-B2F4-410E0501631E}" dt="2024-12-09T19:03:03.829" v="1" actId="478"/>
          <ac:cxnSpMkLst>
            <pc:docMk/>
            <pc:sldMk cId="2673178835" sldId="293"/>
            <ac:cxnSpMk id="16" creationId="{089A191E-D016-3500-2211-B45F208711AA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26.457" v="8" actId="478"/>
          <ac:cxnSpMkLst>
            <pc:docMk/>
            <pc:sldMk cId="2673178835" sldId="293"/>
            <ac:cxnSpMk id="18" creationId="{BEA9153B-376C-DBCE-373D-2986EE611F78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06.902" v="27" actId="478"/>
          <ac:cxnSpMkLst>
            <pc:docMk/>
            <pc:sldMk cId="2673178835" sldId="293"/>
            <ac:cxnSpMk id="36" creationId="{FFB98881-7B40-11DE-CD0D-C4461FBA054A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24:22.451" v="657" actId="1076"/>
          <ac:cxnSpMkLst>
            <pc:docMk/>
            <pc:sldMk cId="2673178835" sldId="293"/>
            <ac:cxnSpMk id="42" creationId="{ACB4D045-1F17-5C6C-4178-06BEE2C9216F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41.382" v="18" actId="478"/>
          <ac:cxnSpMkLst>
            <pc:docMk/>
            <pc:sldMk cId="2673178835" sldId="293"/>
            <ac:cxnSpMk id="46" creationId="{3FC4047B-31E8-FF5E-D602-97A1B881D1F6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25.442" v="35" actId="478"/>
          <ac:cxnSpMkLst>
            <pc:docMk/>
            <pc:sldMk cId="2673178835" sldId="293"/>
            <ac:cxnSpMk id="72" creationId="{E33AD8B3-4A92-290C-C61D-6C50B6B13230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18.477" v="32" actId="478"/>
          <ac:cxnSpMkLst>
            <pc:docMk/>
            <pc:sldMk cId="2673178835" sldId="293"/>
            <ac:cxnSpMk id="123" creationId="{2B2CF80A-3441-3F8D-FE59-B23FB55B7C0E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55.746" v="24" actId="478"/>
          <ac:cxnSpMkLst>
            <pc:docMk/>
            <pc:sldMk cId="2673178835" sldId="293"/>
            <ac:cxnSpMk id="131" creationId="{24E5AEED-7A5A-7B39-2C18-919410348662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54.307" v="23" actId="478"/>
          <ac:cxnSpMkLst>
            <pc:docMk/>
            <pc:sldMk cId="2673178835" sldId="293"/>
            <ac:cxnSpMk id="134" creationId="{9369EDFB-8719-7535-B956-783488C94AE4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20.744" v="33" actId="478"/>
          <ac:cxnSpMkLst>
            <pc:docMk/>
            <pc:sldMk cId="2673178835" sldId="293"/>
            <ac:cxnSpMk id="145" creationId="{4404CD81-243B-8676-890C-E0AD4849D363}"/>
          </ac:cxnSpMkLst>
        </pc:cxnChg>
        <pc:cxnChg chg="del">
          <ac:chgData name="Sanjurjo Barrio, Alicia (349B-Affiliate)" userId="97258808-7afd-451b-a707-8a569ee59dbc" providerId="ADAL" clId="{DD10C281-BA8E-47B1-B2F4-410E0501631E}" dt="2024-12-09T19:04:04.454" v="26" actId="478"/>
          <ac:cxnSpMkLst>
            <pc:docMk/>
            <pc:sldMk cId="2673178835" sldId="293"/>
            <ac:cxnSpMk id="151" creationId="{B02A4277-80C1-1115-B15A-937DA3A43387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08.881" v="28" actId="478"/>
          <ac:cxnSpMkLst>
            <pc:docMk/>
            <pc:sldMk cId="2673178835" sldId="293"/>
            <ac:cxnSpMk id="166" creationId="{ED8E3695-7AB7-CCD2-A531-41D7D448384B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39.630" v="17" actId="478"/>
          <ac:cxnSpMkLst>
            <pc:docMk/>
            <pc:sldMk cId="2673178835" sldId="293"/>
            <ac:cxnSpMk id="172" creationId="{8C3A8F99-2FC1-54B5-B147-07FE9C2C6543}"/>
          </ac:cxnSpMkLst>
        </pc:cxnChg>
      </pc:sldChg>
      <pc:sldChg chg="addSp delSp modSp add mod ord modShow modNotesTx">
        <pc:chgData name="Sanjurjo Barrio, Alicia (349B-Affiliate)" userId="97258808-7afd-451b-a707-8a569ee59dbc" providerId="ADAL" clId="{DD10C281-BA8E-47B1-B2F4-410E0501631E}" dt="2024-12-11T18:24:52.526" v="4225"/>
        <pc:sldMkLst>
          <pc:docMk/>
          <pc:sldMk cId="3283563692" sldId="294"/>
        </pc:sldMkLst>
        <pc:spChg chg="mod">
          <ac:chgData name="Sanjurjo Barrio, Alicia (349B-Affiliate)" userId="97258808-7afd-451b-a707-8a569ee59dbc" providerId="ADAL" clId="{DD10C281-BA8E-47B1-B2F4-410E0501631E}" dt="2024-12-09T19:56:55.495" v="1112" actId="1076"/>
          <ac:spMkLst>
            <pc:docMk/>
            <pc:sldMk cId="3283563692" sldId="294"/>
            <ac:spMk id="3" creationId="{619933AD-E1ED-7AC0-2FD9-56EC18DF2AFA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50:11.851" v="1014" actId="478"/>
          <ac:spMkLst>
            <pc:docMk/>
            <pc:sldMk cId="3283563692" sldId="294"/>
            <ac:spMk id="5" creationId="{7DF1796A-6DEF-F672-A366-C800D081EB0F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6" creationId="{ADE3C360-A392-4D39-DB7C-B3B808D894B3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7" creationId="{56E6869A-3F49-5A26-9D62-F421437DCBEA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8" creationId="{CB507B93-0020-FBF3-E829-E4BE442C689D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57:22.670" v="1123" actId="1076"/>
          <ac:spMkLst>
            <pc:docMk/>
            <pc:sldMk cId="3283563692" sldId="294"/>
            <ac:spMk id="9" creationId="{B52EFE07-066F-B494-D450-816DD27C02D9}"/>
          </ac:spMkLst>
        </pc:spChg>
        <pc:spChg chg="mod">
          <ac:chgData name="Sanjurjo Barrio, Alicia (349B-Affiliate)" userId="97258808-7afd-451b-a707-8a569ee59dbc" providerId="ADAL" clId="{DD10C281-BA8E-47B1-B2F4-410E0501631E}" dt="2024-12-09T19:56:46.217" v="1110" actId="1076"/>
          <ac:spMkLst>
            <pc:docMk/>
            <pc:sldMk cId="3283563692" sldId="294"/>
            <ac:spMk id="10" creationId="{F6075BE8-7688-3B35-095C-FF621E68D61B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56:40.604" v="1108" actId="166"/>
          <ac:spMkLst>
            <pc:docMk/>
            <pc:sldMk cId="3283563692" sldId="294"/>
            <ac:spMk id="11" creationId="{CBFBD421-659F-DA91-7B41-B94CFD27B8F0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2" creationId="{C9232C75-5344-D7E5-BEBE-E4BE968C81C2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3" creationId="{91FF33D9-C4FB-8587-A2C5-01F9095B898A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4" creationId="{44AD4772-3B13-9D74-E4D7-60A786500B4E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5" creationId="{D5F65600-1864-663F-1CD7-E56737EEAC06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8" creationId="{E03BC6F2-6459-2247-EC97-B2A9FCBFD1AD}"/>
          </ac:spMkLst>
        </pc:spChg>
        <pc:spChg chg="mod">
          <ac:chgData name="Sanjurjo Barrio, Alicia (349B-Affiliate)" userId="97258808-7afd-451b-a707-8a569ee59dbc" providerId="ADAL" clId="{DD10C281-BA8E-47B1-B2F4-410E0501631E}" dt="2024-12-09T19:56:10.649" v="1099" actId="1076"/>
          <ac:spMkLst>
            <pc:docMk/>
            <pc:sldMk cId="3283563692" sldId="294"/>
            <ac:spMk id="29" creationId="{CCBD0F66-700C-BB40-63EF-4CE5DC08FE95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0" creationId="{19495CF4-8927-E3C9-FC62-91DCFD73FA13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1" creationId="{5EF9A054-4736-5462-D3C1-5F91CC547477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2" creationId="{68A4F682-4520-A539-A875-6FFB29B00263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3" creationId="{44A87E36-CBAA-A6E1-CF8D-CFDA91A84328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4" creationId="{1992DFC5-4F0E-E672-4E63-D8CB72F4EB9C}"/>
          </ac:spMkLst>
        </pc:spChg>
        <pc:spChg chg="mod">
          <ac:chgData name="Sanjurjo Barrio, Alicia (349B-Affiliate)" userId="97258808-7afd-451b-a707-8a569ee59dbc" providerId="ADAL" clId="{DD10C281-BA8E-47B1-B2F4-410E0501631E}" dt="2024-12-09T19:56:43.339" v="1109" actId="1076"/>
          <ac:spMkLst>
            <pc:docMk/>
            <pc:sldMk cId="3283563692" sldId="294"/>
            <ac:spMk id="37" creationId="{D76EBDC8-E05C-7B9D-04B3-AE71CD82DD47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9" creationId="{B6F491F5-3CAF-9A94-8DC1-123B7734030F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50:13.916" v="1015" actId="478"/>
          <ac:spMkLst>
            <pc:docMk/>
            <pc:sldMk cId="3283563692" sldId="294"/>
            <ac:spMk id="45" creationId="{5602B081-7166-3754-0FCB-58FBAD8E20AC}"/>
          </ac:spMkLst>
        </pc:spChg>
        <pc:spChg chg="mod">
          <ac:chgData name="Sanjurjo Barrio, Alicia (349B-Affiliate)" userId="97258808-7afd-451b-a707-8a569ee59dbc" providerId="ADAL" clId="{DD10C281-BA8E-47B1-B2F4-410E0501631E}" dt="2024-12-09T20:15:12.609" v="2486" actId="20577"/>
          <ac:spMkLst>
            <pc:docMk/>
            <pc:sldMk cId="3283563692" sldId="294"/>
            <ac:spMk id="48" creationId="{89D878B9-C1FF-FA37-89C2-5D19CF84D3E6}"/>
          </ac:spMkLst>
        </pc:spChg>
        <pc:spChg chg="mod">
          <ac:chgData name="Sanjurjo Barrio, Alicia (349B-Affiliate)" userId="97258808-7afd-451b-a707-8a569ee59dbc" providerId="ADAL" clId="{DD10C281-BA8E-47B1-B2F4-410E0501631E}" dt="2024-12-09T19:57:20.997" v="1122" actId="1076"/>
          <ac:spMkLst>
            <pc:docMk/>
            <pc:sldMk cId="3283563692" sldId="294"/>
            <ac:spMk id="49" creationId="{99F2DD57-0C35-FD75-28CB-BDC3E769415B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57:14.361" v="1121" actId="14100"/>
          <ac:spMkLst>
            <pc:docMk/>
            <pc:sldMk cId="3283563692" sldId="294"/>
            <ac:spMk id="59" creationId="{2E3AEACC-C454-03DE-38A8-CD5F79B9CE64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57:05.416" v="1114" actId="1076"/>
          <ac:spMkLst>
            <pc:docMk/>
            <pc:sldMk cId="3283563692" sldId="294"/>
            <ac:spMk id="60" creationId="{9ED836F2-C827-EA31-7FD6-267A8C0360B9}"/>
          </ac:spMkLst>
        </pc:spChg>
        <pc:spChg chg="mod">
          <ac:chgData name="Sanjurjo Barrio, Alicia (349B-Affiliate)" userId="97258808-7afd-451b-a707-8a569ee59dbc" providerId="ADAL" clId="{DD10C281-BA8E-47B1-B2F4-410E0501631E}" dt="2024-12-09T19:56:58.090" v="1113" actId="1076"/>
          <ac:spMkLst>
            <pc:docMk/>
            <pc:sldMk cId="3283563692" sldId="294"/>
            <ac:spMk id="107" creationId="{246D2DD8-6812-4069-D7EB-76D52D7DD1E6}"/>
          </ac:spMkLst>
        </pc:spChg>
        <pc:cxnChg chg="add mod">
          <ac:chgData name="Sanjurjo Barrio, Alicia (349B-Affiliate)" userId="97258808-7afd-451b-a707-8a569ee59dbc" providerId="ADAL" clId="{DD10C281-BA8E-47B1-B2F4-410E0501631E}" dt="2024-12-09T19:54:53.360" v="1083" actId="1076"/>
          <ac:cxnSpMkLst>
            <pc:docMk/>
            <pc:sldMk cId="3283563692" sldId="294"/>
            <ac:cxnSpMk id="12" creationId="{8945326D-F8DA-E35A-686C-F876030DA013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4:53.360" v="1083" actId="1076"/>
          <ac:cxnSpMkLst>
            <pc:docMk/>
            <pc:sldMk cId="3283563692" sldId="294"/>
            <ac:cxnSpMk id="14" creationId="{465869CF-3858-039F-2AE2-8811FC8140EE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4:53.360" v="1083" actId="1076"/>
          <ac:cxnSpMkLst>
            <pc:docMk/>
            <pc:sldMk cId="3283563692" sldId="294"/>
            <ac:cxnSpMk id="18" creationId="{A703097D-BD4E-C026-FDA5-56A29786BE87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4:53.360" v="1083" actId="1076"/>
          <ac:cxnSpMkLst>
            <pc:docMk/>
            <pc:sldMk cId="3283563692" sldId="294"/>
            <ac:cxnSpMk id="21" creationId="{2C7DB712-4827-4BB6-4F40-E23D6FEBABE5}"/>
          </ac:cxnSpMkLst>
        </pc:cxnChg>
        <pc:cxnChg chg="del">
          <ac:chgData name="Sanjurjo Barrio, Alicia (349B-Affiliate)" userId="97258808-7afd-451b-a707-8a569ee59dbc" providerId="ADAL" clId="{DD10C281-BA8E-47B1-B2F4-410E0501631E}" dt="2024-12-09T19:29:31.602" v="811" actId="478"/>
          <ac:cxnSpMkLst>
            <pc:docMk/>
            <pc:sldMk cId="3283563692" sldId="294"/>
            <ac:cxnSpMk id="42" creationId="{ACB4D045-1F17-5C6C-4178-06BEE2C9216F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14.361" v="1121" actId="14100"/>
          <ac:cxnSpMkLst>
            <pc:docMk/>
            <pc:sldMk cId="3283563692" sldId="294"/>
            <ac:cxnSpMk id="43" creationId="{22542980-7B23-4162-1E46-EC277F24C2EF}"/>
          </ac:cxnSpMkLst>
        </pc:cxnChg>
        <pc:cxnChg chg="add del mod">
          <ac:chgData name="Sanjurjo Barrio, Alicia (349B-Affiliate)" userId="97258808-7afd-451b-a707-8a569ee59dbc" providerId="ADAL" clId="{DD10C281-BA8E-47B1-B2F4-410E0501631E}" dt="2024-12-09T19:51:09.049" v="1030" actId="478"/>
          <ac:cxnSpMkLst>
            <pc:docMk/>
            <pc:sldMk cId="3283563692" sldId="294"/>
            <ac:cxnSpMk id="47" creationId="{31F654AF-3537-BB47-AC09-534786BC646B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14.361" v="1121" actId="14100"/>
          <ac:cxnSpMkLst>
            <pc:docMk/>
            <pc:sldMk cId="3283563692" sldId="294"/>
            <ac:cxnSpMk id="52" creationId="{51C05597-0DF9-BD55-B6DF-145266E5A197}"/>
          </ac:cxnSpMkLst>
        </pc:cxnChg>
        <pc:cxnChg chg="add del mod">
          <ac:chgData name="Sanjurjo Barrio, Alicia (349B-Affiliate)" userId="97258808-7afd-451b-a707-8a569ee59dbc" providerId="ADAL" clId="{DD10C281-BA8E-47B1-B2F4-410E0501631E}" dt="2024-12-09T19:51:11.441" v="1031" actId="478"/>
          <ac:cxnSpMkLst>
            <pc:docMk/>
            <pc:sldMk cId="3283563692" sldId="294"/>
            <ac:cxnSpMk id="55" creationId="{5F2BE470-BA99-9A60-68D7-ACD3FC7B624B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6:10.649" v="1099" actId="1076"/>
          <ac:cxnSpMkLst>
            <pc:docMk/>
            <pc:sldMk cId="3283563692" sldId="294"/>
            <ac:cxnSpMk id="67" creationId="{68308EC5-5A0E-3676-12A4-245FD2A6CFA4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6:58.090" v="1113" actId="1076"/>
          <ac:cxnSpMkLst>
            <pc:docMk/>
            <pc:sldMk cId="3283563692" sldId="294"/>
            <ac:cxnSpMk id="74" creationId="{BC6B2A86-5B7A-3BB3-4B0C-4E8E1DD3BACF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6:10.649" v="1099" actId="1076"/>
          <ac:cxnSpMkLst>
            <pc:docMk/>
            <pc:sldMk cId="3283563692" sldId="294"/>
            <ac:cxnSpMk id="89" creationId="{706C3A09-FA30-0CE5-4EA0-081CCAB5EF43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14.361" v="1121" actId="14100"/>
          <ac:cxnSpMkLst>
            <pc:docMk/>
            <pc:sldMk cId="3283563692" sldId="294"/>
            <ac:cxnSpMk id="121" creationId="{E8DDF570-BC2D-5621-3AA2-A7FBDA930EE0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20.997" v="1122" actId="1076"/>
          <ac:cxnSpMkLst>
            <pc:docMk/>
            <pc:sldMk cId="3283563692" sldId="294"/>
            <ac:cxnSpMk id="130" creationId="{22635D1E-0E8A-0773-811F-88516A0F9EFF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14.361" v="1121" actId="14100"/>
          <ac:cxnSpMkLst>
            <pc:docMk/>
            <pc:sldMk cId="3283563692" sldId="294"/>
            <ac:cxnSpMk id="143" creationId="{621655A8-BCA0-E26B-CA9C-7F7987F2202C}"/>
          </ac:cxnSpMkLst>
        </pc:cxnChg>
      </pc:sldChg>
      <pc:sldChg chg="addSp delSp modSp add mod ord setBg">
        <pc:chgData name="Sanjurjo Barrio, Alicia (349B-Affiliate)" userId="97258808-7afd-451b-a707-8a569ee59dbc" providerId="ADAL" clId="{DD10C281-BA8E-47B1-B2F4-410E0501631E}" dt="2024-12-11T23:06:50.954" v="5184" actId="14100"/>
        <pc:sldMkLst>
          <pc:docMk/>
          <pc:sldMk cId="1806566382" sldId="295"/>
        </pc:sldMkLst>
        <pc:spChg chg="mod">
          <ac:chgData name="Sanjurjo Barrio, Alicia (349B-Affiliate)" userId="97258808-7afd-451b-a707-8a569ee59dbc" providerId="ADAL" clId="{DD10C281-BA8E-47B1-B2F4-410E0501631E}" dt="2024-12-11T23:06:41.074" v="5183" actId="1076"/>
          <ac:spMkLst>
            <pc:docMk/>
            <pc:sldMk cId="1806566382" sldId="295"/>
            <ac:spMk id="2" creationId="{A2352344-CEB6-020A-515D-BBB5B604CBE1}"/>
          </ac:spMkLst>
        </pc:spChg>
        <pc:spChg chg="del mod ord">
          <ac:chgData name="Sanjurjo Barrio, Alicia (349B-Affiliate)" userId="97258808-7afd-451b-a707-8a569ee59dbc" providerId="ADAL" clId="{DD10C281-BA8E-47B1-B2F4-410E0501631E}" dt="2024-12-09T22:07:49.818" v="3251" actId="478"/>
          <ac:spMkLst>
            <pc:docMk/>
            <pc:sldMk cId="1806566382" sldId="295"/>
            <ac:spMk id="4" creationId="{08D58A5F-768E-EDE0-F2F3-989AD694B437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2:05:31.692" v="3241" actId="14100"/>
          <ac:spMkLst>
            <pc:docMk/>
            <pc:sldMk cId="1806566382" sldId="295"/>
            <ac:spMk id="5" creationId="{38D1ECC9-3ECA-B9E8-308C-A5B8BD61B9CA}"/>
          </ac:spMkLst>
        </pc:spChg>
        <pc:spChg chg="add del">
          <ac:chgData name="Sanjurjo Barrio, Alicia (349B-Affiliate)" userId="97258808-7afd-451b-a707-8a569ee59dbc" providerId="ADAL" clId="{DD10C281-BA8E-47B1-B2F4-410E0501631E}" dt="2024-12-09T22:01:01.254" v="3148" actId="26606"/>
          <ac:spMkLst>
            <pc:docMk/>
            <pc:sldMk cId="1806566382" sldId="295"/>
            <ac:spMk id="8" creationId="{3A7E003E-EE76-4207-A774-A645C37F1D27}"/>
          </ac:spMkLst>
        </pc:spChg>
        <pc:spChg chg="add del">
          <ac:chgData name="Sanjurjo Barrio, Alicia (349B-Affiliate)" userId="97258808-7afd-451b-a707-8a569ee59dbc" providerId="ADAL" clId="{DD10C281-BA8E-47B1-B2F4-410E0501631E}" dt="2024-12-09T22:01:01.254" v="3148" actId="26606"/>
          <ac:spMkLst>
            <pc:docMk/>
            <pc:sldMk cId="1806566382" sldId="295"/>
            <ac:spMk id="10" creationId="{FBD77573-9EF2-4C35-8285-A1CF6FBB0EA5}"/>
          </ac:spMkLst>
        </pc:spChg>
        <pc:spChg chg="del">
          <ac:chgData name="Sanjurjo Barrio, Alicia (349B-Affiliate)" userId="97258808-7afd-451b-a707-8a569ee59dbc" providerId="ADAL" clId="{DD10C281-BA8E-47B1-B2F4-410E0501631E}" dt="2024-12-09T20:08:17.518" v="2187" actId="478"/>
          <ac:spMkLst>
            <pc:docMk/>
            <pc:sldMk cId="1806566382" sldId="295"/>
            <ac:spMk id="14" creationId="{98C0C8B6-1F82-364B-4965-047EDE47B661}"/>
          </ac:spMkLst>
        </pc:spChg>
        <pc:spChg chg="add">
          <ac:chgData name="Sanjurjo Barrio, Alicia (349B-Affiliate)" userId="97258808-7afd-451b-a707-8a569ee59dbc" providerId="ADAL" clId="{DD10C281-BA8E-47B1-B2F4-410E0501631E}" dt="2024-12-09T22:01:09.286" v="3149" actId="26606"/>
          <ac:spMkLst>
            <pc:docMk/>
            <pc:sldMk cId="1806566382" sldId="295"/>
            <ac:spMk id="17" creationId="{9F7D5CDA-D291-4307-BF55-1381FED29634}"/>
          </ac:spMkLst>
        </pc:spChg>
        <pc:spChg chg="add del">
          <ac:chgData name="Sanjurjo Barrio, Alicia (349B-Affiliate)" userId="97258808-7afd-451b-a707-8a569ee59dbc" providerId="ADAL" clId="{DD10C281-BA8E-47B1-B2F4-410E0501631E}" dt="2024-12-09T22:02:00.660" v="3152" actId="22"/>
          <ac:spMkLst>
            <pc:docMk/>
            <pc:sldMk cId="1806566382" sldId="295"/>
            <ac:spMk id="19" creationId="{B27208E0-14BA-8271-CF10-04D36EBA2A05}"/>
          </ac:spMkLst>
        </pc:spChg>
        <pc:spChg chg="add mod">
          <ac:chgData name="Sanjurjo Barrio, Alicia (349B-Affiliate)" userId="97258808-7afd-451b-a707-8a569ee59dbc" providerId="ADAL" clId="{DD10C281-BA8E-47B1-B2F4-410E0501631E}" dt="2024-12-09T22:07:58.658" v="3253" actId="207"/>
          <ac:spMkLst>
            <pc:docMk/>
            <pc:sldMk cId="1806566382" sldId="295"/>
            <ac:spMk id="20" creationId="{C6BFC2A7-BB6F-394D-EE94-DD79BA59645B}"/>
          </ac:spMkLst>
        </pc:spChg>
        <pc:graphicFrameChg chg="add del">
          <ac:chgData name="Sanjurjo Barrio, Alicia (349B-Affiliate)" userId="97258808-7afd-451b-a707-8a569ee59dbc" providerId="ADAL" clId="{DD10C281-BA8E-47B1-B2F4-410E0501631E}" dt="2024-12-09T21:53:58.040" v="3096" actId="26606"/>
          <ac:graphicFrameMkLst>
            <pc:docMk/>
            <pc:sldMk cId="1806566382" sldId="295"/>
            <ac:graphicFrameMk id="7" creationId="{25422985-38C5-B89E-A19A-8ABCB762937B}"/>
          </ac:graphicFrameMkLst>
        </pc:graphicFrameChg>
        <pc:graphicFrameChg chg="add del">
          <ac:chgData name="Sanjurjo Barrio, Alicia (349B-Affiliate)" userId="97258808-7afd-451b-a707-8a569ee59dbc" providerId="ADAL" clId="{DD10C281-BA8E-47B1-B2F4-410E0501631E}" dt="2024-12-09T21:54:15.574" v="3098" actId="26606"/>
          <ac:graphicFrameMkLst>
            <pc:docMk/>
            <pc:sldMk cId="1806566382" sldId="295"/>
            <ac:graphicFrameMk id="9" creationId="{B13762E3-71E7-99A3-ED56-25B8437478D5}"/>
          </ac:graphicFrameMkLst>
        </pc:graphicFrameChg>
        <pc:graphicFrameChg chg="add del">
          <ac:chgData name="Sanjurjo Barrio, Alicia (349B-Affiliate)" userId="97258808-7afd-451b-a707-8a569ee59dbc" providerId="ADAL" clId="{DD10C281-BA8E-47B1-B2F4-410E0501631E}" dt="2024-12-09T21:54:18.194" v="3100" actId="26606"/>
          <ac:graphicFrameMkLst>
            <pc:docMk/>
            <pc:sldMk cId="1806566382" sldId="295"/>
            <ac:graphicFrameMk id="13" creationId="{3153F913-6E1A-B3C7-706B-94B3ED1CB153}"/>
          </ac:graphicFrameMkLst>
        </pc:graphicFrameChg>
        <pc:graphicFrameChg chg="add del mod">
          <ac:chgData name="Sanjurjo Barrio, Alicia (349B-Affiliate)" userId="97258808-7afd-451b-a707-8a569ee59dbc" providerId="ADAL" clId="{DD10C281-BA8E-47B1-B2F4-410E0501631E}" dt="2024-12-09T21:55:10.154" v="3106" actId="26606"/>
          <ac:graphicFrameMkLst>
            <pc:docMk/>
            <pc:sldMk cId="1806566382" sldId="295"/>
            <ac:graphicFrameMk id="15" creationId="{1CF9D7A6-90BC-7197-9197-47FF5C2BB441}"/>
          </ac:graphicFrameMkLst>
        </pc:graphicFrameChg>
        <pc:graphicFrameChg chg="add del mod">
          <ac:chgData name="Sanjurjo Barrio, Alicia (349B-Affiliate)" userId="97258808-7afd-451b-a707-8a569ee59dbc" providerId="ADAL" clId="{DD10C281-BA8E-47B1-B2F4-410E0501631E}" dt="2024-12-09T22:01:01.254" v="3148" actId="26606"/>
          <ac:graphicFrameMkLst>
            <pc:docMk/>
            <pc:sldMk cId="1806566382" sldId="295"/>
            <ac:graphicFrameMk id="16" creationId="{53CC9BD0-FE30-CB58-3A94-406506AF1DF2}"/>
          </ac:graphicFrameMkLst>
        </pc:graphicFrameChg>
        <pc:picChg chg="del">
          <ac:chgData name="Sanjurjo Barrio, Alicia (349B-Affiliate)" userId="97258808-7afd-451b-a707-8a569ee59dbc" providerId="ADAL" clId="{DD10C281-BA8E-47B1-B2F4-410E0501631E}" dt="2024-12-09T20:08:12.523" v="2185" actId="478"/>
          <ac:picMkLst>
            <pc:docMk/>
            <pc:sldMk cId="1806566382" sldId="295"/>
            <ac:picMk id="11" creationId="{79314492-8D6F-BF14-DE03-AC7761517F9C}"/>
          </ac:picMkLst>
        </pc:picChg>
        <pc:picChg chg="del">
          <ac:chgData name="Sanjurjo Barrio, Alicia (349B-Affiliate)" userId="97258808-7afd-451b-a707-8a569ee59dbc" providerId="ADAL" clId="{DD10C281-BA8E-47B1-B2F4-410E0501631E}" dt="2024-12-09T20:08:10.870" v="2184" actId="478"/>
          <ac:picMkLst>
            <pc:docMk/>
            <pc:sldMk cId="1806566382" sldId="295"/>
            <ac:picMk id="12" creationId="{D5919100-76E8-2F4A-6D95-8659A5057C4F}"/>
          </ac:picMkLst>
        </pc:picChg>
        <pc:picChg chg="add del mod">
          <ac:chgData name="Sanjurjo Barrio, Alicia (349B-Affiliate)" userId="97258808-7afd-451b-a707-8a569ee59dbc" providerId="ADAL" clId="{DD10C281-BA8E-47B1-B2F4-410E0501631E}" dt="2024-12-09T22:02:22.051" v="3153" actId="478"/>
          <ac:picMkLst>
            <pc:docMk/>
            <pc:sldMk cId="1806566382" sldId="295"/>
            <ac:picMk id="18" creationId="{5110584C-4F36-F5D3-641D-B981EA921E74}"/>
          </ac:picMkLst>
        </pc:picChg>
        <pc:picChg chg="add mod">
          <ac:chgData name="Sanjurjo Barrio, Alicia (349B-Affiliate)" userId="97258808-7afd-451b-a707-8a569ee59dbc" providerId="ADAL" clId="{DD10C281-BA8E-47B1-B2F4-410E0501631E}" dt="2024-12-09T22:07:31.510" v="3249" actId="171"/>
          <ac:picMkLst>
            <pc:docMk/>
            <pc:sldMk cId="1806566382" sldId="295"/>
            <ac:picMk id="1026" creationId="{1B05AD04-C96C-FFF0-A418-85E8CCC562BC}"/>
          </ac:picMkLst>
        </pc:picChg>
        <pc:cxnChg chg="add mod">
          <ac:chgData name="Sanjurjo Barrio, Alicia (349B-Affiliate)" userId="97258808-7afd-451b-a707-8a569ee59dbc" providerId="ADAL" clId="{DD10C281-BA8E-47B1-B2F4-410E0501631E}" dt="2024-12-11T23:06:50.954" v="5184" actId="14100"/>
          <ac:cxnSpMkLst>
            <pc:docMk/>
            <pc:sldMk cId="1806566382" sldId="295"/>
            <ac:cxnSpMk id="3" creationId="{AD6D25E4-4895-E668-01DF-EED9F3C06F1D}"/>
          </ac:cxnSpMkLst>
        </pc:cxnChg>
        <pc:cxnChg chg="del">
          <ac:chgData name="Sanjurjo Barrio, Alicia (349B-Affiliate)" userId="97258808-7afd-451b-a707-8a569ee59dbc" providerId="ADAL" clId="{DD10C281-BA8E-47B1-B2F4-410E0501631E}" dt="2024-12-09T20:14:45.633" v="2455" actId="478"/>
          <ac:cxnSpMkLst>
            <pc:docMk/>
            <pc:sldMk cId="1806566382" sldId="295"/>
            <ac:cxnSpMk id="6" creationId="{EFBEE432-21EA-E215-4A56-6C8F3D0141CF}"/>
          </ac:cxnSpMkLst>
        </pc:cxnChg>
      </pc:sldChg>
      <pc:sldChg chg="addSp delSp modSp add mod">
        <pc:chgData name="Sanjurjo Barrio, Alicia (349B-Affiliate)" userId="97258808-7afd-451b-a707-8a569ee59dbc" providerId="ADAL" clId="{DD10C281-BA8E-47B1-B2F4-410E0501631E}" dt="2024-12-09T22:08:22.566" v="3257" actId="1076"/>
        <pc:sldMkLst>
          <pc:docMk/>
          <pc:sldMk cId="3416520943" sldId="296"/>
        </pc:sldMkLst>
        <pc:spChg chg="mod">
          <ac:chgData name="Sanjurjo Barrio, Alicia (349B-Affiliate)" userId="97258808-7afd-451b-a707-8a569ee59dbc" providerId="ADAL" clId="{DD10C281-BA8E-47B1-B2F4-410E0501631E}" dt="2024-12-09T21:49:48.986" v="3068" actId="113"/>
          <ac:spMkLst>
            <pc:docMk/>
            <pc:sldMk cId="3416520943" sldId="296"/>
            <ac:spMk id="3" creationId="{619933AD-E1ED-7AC0-2FD9-56EC18DF2AFA}"/>
          </ac:spMkLst>
        </pc:spChg>
        <pc:spChg chg="mod">
          <ac:chgData name="Sanjurjo Barrio, Alicia (349B-Affiliate)" userId="97258808-7afd-451b-a707-8a569ee59dbc" providerId="ADAL" clId="{DD10C281-BA8E-47B1-B2F4-410E0501631E}" dt="2024-12-09T21:49:22.175" v="3061" actId="113"/>
          <ac:spMkLst>
            <pc:docMk/>
            <pc:sldMk cId="3416520943" sldId="296"/>
            <ac:spMk id="6" creationId="{ADE3C360-A392-4D39-DB7C-B3B808D894B3}"/>
          </ac:spMkLst>
        </pc:spChg>
        <pc:spChg chg="mod">
          <ac:chgData name="Sanjurjo Barrio, Alicia (349B-Affiliate)" userId="97258808-7afd-451b-a707-8a569ee59dbc" providerId="ADAL" clId="{DD10C281-BA8E-47B1-B2F4-410E0501631E}" dt="2024-12-09T21:49:18.386" v="3060" actId="113"/>
          <ac:spMkLst>
            <pc:docMk/>
            <pc:sldMk cId="3416520943" sldId="296"/>
            <ac:spMk id="7" creationId="{56E6869A-3F49-5A26-9D62-F421437DCBEA}"/>
          </ac:spMkLst>
        </pc:spChg>
        <pc:spChg chg="mod">
          <ac:chgData name="Sanjurjo Barrio, Alicia (349B-Affiliate)" userId="97258808-7afd-451b-a707-8a569ee59dbc" providerId="ADAL" clId="{DD10C281-BA8E-47B1-B2F4-410E0501631E}" dt="2024-12-09T21:49:32.074" v="3064" actId="113"/>
          <ac:spMkLst>
            <pc:docMk/>
            <pc:sldMk cId="3416520943" sldId="296"/>
            <ac:spMk id="8" creationId="{CB507B93-0020-FBF3-E829-E4BE442C689D}"/>
          </ac:spMkLst>
        </pc:spChg>
        <pc:spChg chg="mod">
          <ac:chgData name="Sanjurjo Barrio, Alicia (349B-Affiliate)" userId="97258808-7afd-451b-a707-8a569ee59dbc" providerId="ADAL" clId="{DD10C281-BA8E-47B1-B2F4-410E0501631E}" dt="2024-12-09T21:49:43.447" v="3067" actId="113"/>
          <ac:spMkLst>
            <pc:docMk/>
            <pc:sldMk cId="3416520943" sldId="296"/>
            <ac:spMk id="9" creationId="{B52EFE07-066F-B494-D450-816DD27C02D9}"/>
          </ac:spMkLst>
        </pc:spChg>
        <pc:spChg chg="mod">
          <ac:chgData name="Sanjurjo Barrio, Alicia (349B-Affiliate)" userId="97258808-7afd-451b-a707-8a569ee59dbc" providerId="ADAL" clId="{DD10C281-BA8E-47B1-B2F4-410E0501631E}" dt="2024-12-09T21:49:38.260" v="3066" actId="113"/>
          <ac:spMkLst>
            <pc:docMk/>
            <pc:sldMk cId="3416520943" sldId="296"/>
            <ac:spMk id="10" creationId="{F6075BE8-7688-3B35-095C-FF621E68D61B}"/>
          </ac:spMkLst>
        </pc:spChg>
        <pc:spChg chg="mod">
          <ac:chgData name="Sanjurjo Barrio, Alicia (349B-Affiliate)" userId="97258808-7afd-451b-a707-8a569ee59dbc" providerId="ADAL" clId="{DD10C281-BA8E-47B1-B2F4-410E0501631E}" dt="2024-12-09T21:49:28.044" v="3063" actId="113"/>
          <ac:spMkLst>
            <pc:docMk/>
            <pc:sldMk cId="3416520943" sldId="296"/>
            <ac:spMk id="11" creationId="{CBFBD421-659F-DA91-7B41-B94CFD27B8F0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23.733" v="3052" actId="2085"/>
          <ac:spMkLst>
            <pc:docMk/>
            <pc:sldMk cId="3416520943" sldId="296"/>
            <ac:spMk id="16" creationId="{DB7D88B6-7053-6F9D-BD17-03197F01759B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30.659" v="3053" actId="2085"/>
          <ac:spMkLst>
            <pc:docMk/>
            <pc:sldMk cId="3416520943" sldId="296"/>
            <ac:spMk id="19" creationId="{678F5165-5667-9AC2-DE89-5B962BBA957B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18:26.323" v="2528" actId="478"/>
          <ac:spMkLst>
            <pc:docMk/>
            <pc:sldMk cId="3416520943" sldId="296"/>
            <ac:spMk id="22" creationId="{C9232C75-5344-D7E5-BEBE-E4BE968C81C2}"/>
          </ac:spMkLst>
        </pc:spChg>
        <pc:spChg chg="del">
          <ac:chgData name="Sanjurjo Barrio, Alicia (349B-Affiliate)" userId="97258808-7afd-451b-a707-8a569ee59dbc" providerId="ADAL" clId="{DD10C281-BA8E-47B1-B2F4-410E0501631E}" dt="2024-12-09T21:29:41.965" v="2874" actId="478"/>
          <ac:spMkLst>
            <pc:docMk/>
            <pc:sldMk cId="3416520943" sldId="296"/>
            <ac:spMk id="23" creationId="{91FF33D9-C4FB-8587-A2C5-01F9095B898A}"/>
          </ac:spMkLst>
        </pc:spChg>
        <pc:spChg chg="del">
          <ac:chgData name="Sanjurjo Barrio, Alicia (349B-Affiliate)" userId="97258808-7afd-451b-a707-8a569ee59dbc" providerId="ADAL" clId="{DD10C281-BA8E-47B1-B2F4-410E0501631E}" dt="2024-12-09T21:18:00.329" v="2524" actId="478"/>
          <ac:spMkLst>
            <pc:docMk/>
            <pc:sldMk cId="3416520943" sldId="296"/>
            <ac:spMk id="24" creationId="{44AD4772-3B13-9D74-E4D7-60A786500B4E}"/>
          </ac:spMkLst>
        </pc:spChg>
        <pc:spChg chg="mod">
          <ac:chgData name="Sanjurjo Barrio, Alicia (349B-Affiliate)" userId="97258808-7afd-451b-a707-8a569ee59dbc" providerId="ADAL" clId="{DD10C281-BA8E-47B1-B2F4-410E0501631E}" dt="2024-12-09T21:49:13.966" v="3059" actId="113"/>
          <ac:spMkLst>
            <pc:docMk/>
            <pc:sldMk cId="3416520943" sldId="296"/>
            <ac:spMk id="25" creationId="{D5F65600-1864-663F-1CD7-E56737EEAC06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20:43.872" v="2565" actId="478"/>
          <ac:spMkLst>
            <pc:docMk/>
            <pc:sldMk cId="3416520943" sldId="296"/>
            <ac:spMk id="28" creationId="{E03BC6F2-6459-2247-EC97-B2A9FCBFD1AD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2:56.016" v="2662" actId="478"/>
          <ac:spMkLst>
            <pc:docMk/>
            <pc:sldMk cId="3416520943" sldId="296"/>
            <ac:spMk id="29" creationId="{CCBD0F66-700C-BB40-63EF-4CE5DC08FE95}"/>
          </ac:spMkLst>
        </pc:spChg>
        <pc:spChg chg="del">
          <ac:chgData name="Sanjurjo Barrio, Alicia (349B-Affiliate)" userId="97258808-7afd-451b-a707-8a569ee59dbc" providerId="ADAL" clId="{DD10C281-BA8E-47B1-B2F4-410E0501631E}" dt="2024-12-09T21:29:40.450" v="2873" actId="478"/>
          <ac:spMkLst>
            <pc:docMk/>
            <pc:sldMk cId="3416520943" sldId="296"/>
            <ac:spMk id="30" creationId="{19495CF4-8927-E3C9-FC62-91DCFD73FA13}"/>
          </ac:spMkLst>
        </pc:spChg>
        <pc:spChg chg="del">
          <ac:chgData name="Sanjurjo Barrio, Alicia (349B-Affiliate)" userId="97258808-7afd-451b-a707-8a569ee59dbc" providerId="ADAL" clId="{DD10C281-BA8E-47B1-B2F4-410E0501631E}" dt="2024-12-09T21:29:37.299" v="2871" actId="478"/>
          <ac:spMkLst>
            <pc:docMk/>
            <pc:sldMk cId="3416520943" sldId="296"/>
            <ac:spMk id="31" creationId="{5EF9A054-4736-5462-D3C1-5F91CC547477}"/>
          </ac:spMkLst>
        </pc:spChg>
        <pc:spChg chg="del">
          <ac:chgData name="Sanjurjo Barrio, Alicia (349B-Affiliate)" userId="97258808-7afd-451b-a707-8a569ee59dbc" providerId="ADAL" clId="{DD10C281-BA8E-47B1-B2F4-410E0501631E}" dt="2024-12-09T21:29:34.170" v="2869" actId="478"/>
          <ac:spMkLst>
            <pc:docMk/>
            <pc:sldMk cId="3416520943" sldId="296"/>
            <ac:spMk id="32" creationId="{68A4F682-4520-A539-A875-6FFB29B00263}"/>
          </ac:spMkLst>
        </pc:spChg>
        <pc:spChg chg="mod">
          <ac:chgData name="Sanjurjo Barrio, Alicia (349B-Affiliate)" userId="97258808-7afd-451b-a707-8a569ee59dbc" providerId="ADAL" clId="{DD10C281-BA8E-47B1-B2F4-410E0501631E}" dt="2024-12-09T21:50:07.887" v="3072" actId="113"/>
          <ac:spMkLst>
            <pc:docMk/>
            <pc:sldMk cId="3416520943" sldId="296"/>
            <ac:spMk id="33" creationId="{44A87E36-CBAA-A6E1-CF8D-CFDA91A84328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9:02.667" v="2850" actId="478"/>
          <ac:spMkLst>
            <pc:docMk/>
            <pc:sldMk cId="3416520943" sldId="296"/>
            <ac:spMk id="34" creationId="{1992DFC5-4F0E-E672-4E63-D8CB72F4EB9C}"/>
          </ac:spMkLst>
        </pc:spChg>
        <pc:spChg chg="add mod">
          <ac:chgData name="Sanjurjo Barrio, Alicia (349B-Affiliate)" userId="97258808-7afd-451b-a707-8a569ee59dbc" providerId="ADAL" clId="{DD10C281-BA8E-47B1-B2F4-410E0501631E}" dt="2024-12-09T21:49:25.655" v="3062" actId="113"/>
          <ac:spMkLst>
            <pc:docMk/>
            <pc:sldMk cId="3416520943" sldId="296"/>
            <ac:spMk id="36" creationId="{22EA537F-A4AC-7D65-2390-649CF4F6D7BD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7:10.545" v="2786" actId="478"/>
          <ac:spMkLst>
            <pc:docMk/>
            <pc:sldMk cId="3416520943" sldId="296"/>
            <ac:spMk id="37" creationId="{D76EBDC8-E05C-7B9D-04B3-AE71CD82DD47}"/>
          </ac:spMkLst>
        </pc:spChg>
        <pc:spChg chg="del">
          <ac:chgData name="Sanjurjo Barrio, Alicia (349B-Affiliate)" userId="97258808-7afd-451b-a707-8a569ee59dbc" providerId="ADAL" clId="{DD10C281-BA8E-47B1-B2F4-410E0501631E}" dt="2024-12-09T21:24:09.384" v="2716" actId="478"/>
          <ac:spMkLst>
            <pc:docMk/>
            <pc:sldMk cId="3416520943" sldId="296"/>
            <ac:spMk id="39" creationId="{B6F491F5-3CAF-9A94-8DC1-123B7734030F}"/>
          </ac:spMkLst>
        </pc:spChg>
        <pc:spChg chg="add mod">
          <ac:chgData name="Sanjurjo Barrio, Alicia (349B-Affiliate)" userId="97258808-7afd-451b-a707-8a569ee59dbc" providerId="ADAL" clId="{DD10C281-BA8E-47B1-B2F4-410E0501631E}" dt="2024-12-09T21:49:35.019" v="3065" actId="113"/>
          <ac:spMkLst>
            <pc:docMk/>
            <pc:sldMk cId="3416520943" sldId="296"/>
            <ac:spMk id="40" creationId="{12623093-91B1-5F68-A15A-5B7C642D39F2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36.106" v="3054" actId="2085"/>
          <ac:spMkLst>
            <pc:docMk/>
            <pc:sldMk cId="3416520943" sldId="296"/>
            <ac:spMk id="41" creationId="{5C3C31BD-5AEE-D41E-1349-9DFFD7979CEA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8:55.681" v="3057" actId="2085"/>
          <ac:spMkLst>
            <pc:docMk/>
            <pc:sldMk cId="3416520943" sldId="296"/>
            <ac:spMk id="42" creationId="{985EF9BD-F69D-A6F1-B2E2-F53A07578FD7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29:58.545" v="2881" actId="478"/>
          <ac:spMkLst>
            <pc:docMk/>
            <pc:sldMk cId="3416520943" sldId="296"/>
            <ac:spMk id="44" creationId="{EA0C0D4C-D88C-7D99-2AC1-6A70222CA078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9:59.757" v="3070" actId="113"/>
          <ac:spMkLst>
            <pc:docMk/>
            <pc:sldMk cId="3416520943" sldId="296"/>
            <ac:spMk id="45" creationId="{2791126F-270C-91D4-86F3-E9FE8352E466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50:02.846" v="3071" actId="113"/>
          <ac:spMkLst>
            <pc:docMk/>
            <pc:sldMk cId="3416520943" sldId="296"/>
            <ac:spMk id="46" creationId="{4AB0E4A9-673E-ECDF-4B86-C505401A2692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50:11.987" v="3073" actId="113"/>
          <ac:spMkLst>
            <pc:docMk/>
            <pc:sldMk cId="3416520943" sldId="296"/>
            <ac:spMk id="47" creationId="{5C1569F6-C99E-5921-6CBD-1B048FE19D44}"/>
          </ac:spMkLst>
        </pc:spChg>
        <pc:spChg chg="del">
          <ac:chgData name="Sanjurjo Barrio, Alicia (349B-Affiliate)" userId="97258808-7afd-451b-a707-8a569ee59dbc" providerId="ADAL" clId="{DD10C281-BA8E-47B1-B2F4-410E0501631E}" dt="2024-12-09T21:28:53.462" v="2847" actId="478"/>
          <ac:spMkLst>
            <pc:docMk/>
            <pc:sldMk cId="3416520943" sldId="296"/>
            <ac:spMk id="48" creationId="{89D878B9-C1FF-FA37-89C2-5D19CF84D3E6}"/>
          </ac:spMkLst>
        </pc:spChg>
        <pc:spChg chg="del">
          <ac:chgData name="Sanjurjo Barrio, Alicia (349B-Affiliate)" userId="97258808-7afd-451b-a707-8a569ee59dbc" providerId="ADAL" clId="{DD10C281-BA8E-47B1-B2F4-410E0501631E}" dt="2024-12-09T21:24:49.467" v="2743" actId="478"/>
          <ac:spMkLst>
            <pc:docMk/>
            <pc:sldMk cId="3416520943" sldId="296"/>
            <ac:spMk id="49" creationId="{99F2DD57-0C35-FD75-28CB-BDC3E769415B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41.036" v="3055" actId="2085"/>
          <ac:spMkLst>
            <pc:docMk/>
            <pc:sldMk cId="3416520943" sldId="296"/>
            <ac:spMk id="50" creationId="{D1FC594E-A936-54F3-6119-00FBFF429523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1:11.093" v="2900" actId="478"/>
          <ac:spMkLst>
            <pc:docMk/>
            <pc:sldMk cId="3416520943" sldId="296"/>
            <ac:spMk id="51" creationId="{7965AAAD-6505-9ED9-89C7-6611704C112D}"/>
          </ac:spMkLst>
        </pc:spChg>
        <pc:spChg chg="add del">
          <ac:chgData name="Sanjurjo Barrio, Alicia (349B-Affiliate)" userId="97258808-7afd-451b-a707-8a569ee59dbc" providerId="ADAL" clId="{DD10C281-BA8E-47B1-B2F4-410E0501631E}" dt="2024-12-09T21:34:00.532" v="2914" actId="478"/>
          <ac:spMkLst>
            <pc:docMk/>
            <pc:sldMk cId="3416520943" sldId="296"/>
            <ac:spMk id="53" creationId="{D75D69D7-C3D7-0F66-1446-CEA5DCD43A91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31.103" v="2949" actId="478"/>
          <ac:spMkLst>
            <pc:docMk/>
            <pc:sldMk cId="3416520943" sldId="296"/>
            <ac:spMk id="54" creationId="{32D308E7-302F-E298-4990-F697A1BDFA5B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4:46.940" v="2922" actId="478"/>
          <ac:spMkLst>
            <pc:docMk/>
            <pc:sldMk cId="3416520943" sldId="296"/>
            <ac:spMk id="55" creationId="{A6E5C2DC-4EC7-30B9-5488-2E07DF4EF20C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36.091" v="2952" actId="478"/>
          <ac:spMkLst>
            <pc:docMk/>
            <pc:sldMk cId="3416520943" sldId="296"/>
            <ac:spMk id="56" creationId="{CE8C2411-4E9A-01A6-7279-27FC098D0D71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32.691" v="2950" actId="478"/>
          <ac:spMkLst>
            <pc:docMk/>
            <pc:sldMk cId="3416520943" sldId="296"/>
            <ac:spMk id="57" creationId="{9E46104D-13D8-B8EC-E966-E56372114E1B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34.447" v="2951" actId="478"/>
          <ac:spMkLst>
            <pc:docMk/>
            <pc:sldMk cId="3416520943" sldId="296"/>
            <ac:spMk id="58" creationId="{4035891B-A240-7B34-3914-D8002239E3AA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3:30.832" v="2683" actId="478"/>
          <ac:spMkLst>
            <pc:docMk/>
            <pc:sldMk cId="3416520943" sldId="296"/>
            <ac:spMk id="59" creationId="{2E3AEACC-C454-03DE-38A8-CD5F79B9CE64}"/>
          </ac:spMkLst>
        </pc:spChg>
        <pc:spChg chg="mod">
          <ac:chgData name="Sanjurjo Barrio, Alicia (349B-Affiliate)" userId="97258808-7afd-451b-a707-8a569ee59dbc" providerId="ADAL" clId="{DD10C281-BA8E-47B1-B2F4-410E0501631E}" dt="2024-12-09T21:51:27.710" v="3093" actId="1076"/>
          <ac:spMkLst>
            <pc:docMk/>
            <pc:sldMk cId="3416520943" sldId="296"/>
            <ac:spMk id="60" creationId="{9ED836F2-C827-EA31-7FD6-267A8C0360B9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29.333" v="2948" actId="478"/>
          <ac:spMkLst>
            <pc:docMk/>
            <pc:sldMk cId="3416520943" sldId="296"/>
            <ac:spMk id="61" creationId="{44F652A2-5587-1782-94FD-04B6CFA9C696}"/>
          </ac:spMkLst>
        </pc:spChg>
        <pc:spChg chg="add mod">
          <ac:chgData name="Sanjurjo Barrio, Alicia (349B-Affiliate)" userId="97258808-7afd-451b-a707-8a569ee59dbc" providerId="ADAL" clId="{DD10C281-BA8E-47B1-B2F4-410E0501631E}" dt="2024-12-09T21:50:42.818" v="3075" actId="1076"/>
          <ac:spMkLst>
            <pc:docMk/>
            <pc:sldMk cId="3416520943" sldId="296"/>
            <ac:spMk id="62" creationId="{72D2E587-813C-167E-F915-80BF6E675452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7:41.764" v="3048" actId="478"/>
          <ac:spMkLst>
            <pc:docMk/>
            <pc:sldMk cId="3416520943" sldId="296"/>
            <ac:spMk id="63" creationId="{5EB6B0C8-15C7-208C-AA5A-A58A08652C6A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3:33.842" v="3017" actId="478"/>
          <ac:spMkLst>
            <pc:docMk/>
            <pc:sldMk cId="3416520943" sldId="296"/>
            <ac:spMk id="64" creationId="{72C1E7B9-2DF7-8C02-3E9B-52D4FF91E66B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1:12.931" v="3000" actId="478"/>
          <ac:spMkLst>
            <pc:docMk/>
            <pc:sldMk cId="3416520943" sldId="296"/>
            <ac:spMk id="65" creationId="{96CFD89A-745B-7D6C-5CC4-C15CE444562A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8:50.447" v="2984" actId="478"/>
          <ac:spMkLst>
            <pc:docMk/>
            <pc:sldMk cId="3416520943" sldId="296"/>
            <ac:spMk id="66" creationId="{D1E0F894-34FA-057F-9566-654010C421AC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8:48.139" v="2983" actId="478"/>
          <ac:spMkLst>
            <pc:docMk/>
            <pc:sldMk cId="3416520943" sldId="296"/>
            <ac:spMk id="68" creationId="{98F9B6EB-B7E6-0732-B4F1-E7FDC036F076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9:01.012" v="2987" actId="478"/>
          <ac:spMkLst>
            <pc:docMk/>
            <pc:sldMk cId="3416520943" sldId="296"/>
            <ac:spMk id="69" creationId="{75784153-E4B2-F008-CA99-85FC0CCF73D5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7:21.019" v="3044" actId="1076"/>
          <ac:spMkLst>
            <pc:docMk/>
            <pc:sldMk cId="3416520943" sldId="296"/>
            <ac:spMk id="70" creationId="{62005224-3E91-28C2-651D-1497AF98F65A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50.757" v="3056" actId="14100"/>
          <ac:spMkLst>
            <pc:docMk/>
            <pc:sldMk cId="3416520943" sldId="296"/>
            <ac:spMk id="71" creationId="{875E71F0-AEBA-8F76-5A2C-E8C492B505E7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6:08.712" v="3036" actId="14100"/>
          <ac:spMkLst>
            <pc:docMk/>
            <pc:sldMk cId="3416520943" sldId="296"/>
            <ac:spMk id="72" creationId="{E5AE394B-2C5C-0BF2-9F78-07869ABDCFCD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50:46.458" v="3076" actId="478"/>
          <ac:spMkLst>
            <pc:docMk/>
            <pc:sldMk cId="3416520943" sldId="296"/>
            <ac:spMk id="79" creationId="{CBFBC5EC-37D6-5C04-2E3B-DF21097B5694}"/>
          </ac:spMkLst>
        </pc:spChg>
        <pc:spChg chg="add mod">
          <ac:chgData name="Sanjurjo Barrio, Alicia (349B-Affiliate)" userId="97258808-7afd-451b-a707-8a569ee59dbc" providerId="ADAL" clId="{DD10C281-BA8E-47B1-B2F4-410E0501631E}" dt="2024-12-09T21:50:53.547" v="3078" actId="1076"/>
          <ac:spMkLst>
            <pc:docMk/>
            <pc:sldMk cId="3416520943" sldId="296"/>
            <ac:spMk id="80" creationId="{367BC6E2-27A6-A672-7C92-4DE5C73877F6}"/>
          </ac:spMkLst>
        </pc:spChg>
        <pc:spChg chg="add mod">
          <ac:chgData name="Sanjurjo Barrio, Alicia (349B-Affiliate)" userId="97258808-7afd-451b-a707-8a569ee59dbc" providerId="ADAL" clId="{DD10C281-BA8E-47B1-B2F4-410E0501631E}" dt="2024-12-09T22:08:22.566" v="3257" actId="1076"/>
          <ac:spMkLst>
            <pc:docMk/>
            <pc:sldMk cId="3416520943" sldId="296"/>
            <ac:spMk id="81" creationId="{4A899A1A-92E4-D9EF-3D16-3A3230C6A573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5:49.909" v="2763" actId="478"/>
          <ac:spMkLst>
            <pc:docMk/>
            <pc:sldMk cId="3416520943" sldId="296"/>
            <ac:spMk id="107" creationId="{246D2DD8-6812-4069-D7EB-76D52D7DD1E6}"/>
          </ac:spMkLst>
        </pc:spChg>
        <pc:grpChg chg="add mod">
          <ac:chgData name="Sanjurjo Barrio, Alicia (349B-Affiliate)" userId="97258808-7afd-451b-a707-8a569ee59dbc" providerId="ADAL" clId="{DD10C281-BA8E-47B1-B2F4-410E0501631E}" dt="2024-12-09T21:46:19.877" v="3037" actId="1076"/>
          <ac:grpSpMkLst>
            <pc:docMk/>
            <pc:sldMk cId="3416520943" sldId="296"/>
            <ac:grpSpMk id="73" creationId="{53D9EA28-5805-63AC-C678-4D2F28727E11}"/>
          </ac:grpSpMkLst>
        </pc:grpChg>
        <pc:grpChg chg="add mod">
          <ac:chgData name="Sanjurjo Barrio, Alicia (349B-Affiliate)" userId="97258808-7afd-451b-a707-8a569ee59dbc" providerId="ADAL" clId="{DD10C281-BA8E-47B1-B2F4-410E0501631E}" dt="2024-12-09T21:47:53.908" v="3049" actId="1076"/>
          <ac:grpSpMkLst>
            <pc:docMk/>
            <pc:sldMk cId="3416520943" sldId="296"/>
            <ac:grpSpMk id="75" creationId="{65A69F1B-21DB-5456-9C1F-86366BD1F823}"/>
          </ac:grpSpMkLst>
        </pc:grpChg>
        <pc:grpChg chg="add mod">
          <ac:chgData name="Sanjurjo Barrio, Alicia (349B-Affiliate)" userId="97258808-7afd-451b-a707-8a569ee59dbc" providerId="ADAL" clId="{DD10C281-BA8E-47B1-B2F4-410E0501631E}" dt="2024-12-09T21:47:21.019" v="3044" actId="1076"/>
          <ac:grpSpMkLst>
            <pc:docMk/>
            <pc:sldMk cId="3416520943" sldId="296"/>
            <ac:grpSpMk id="76" creationId="{8893A708-BA56-BF01-623F-40CC7A30BF08}"/>
          </ac:grpSpMkLst>
        </pc:grpChg>
        <pc:grpChg chg="add mod">
          <ac:chgData name="Sanjurjo Barrio, Alicia (349B-Affiliate)" userId="97258808-7afd-451b-a707-8a569ee59dbc" providerId="ADAL" clId="{DD10C281-BA8E-47B1-B2F4-410E0501631E}" dt="2024-12-09T21:47:21.019" v="3044" actId="1076"/>
          <ac:grpSpMkLst>
            <pc:docMk/>
            <pc:sldMk cId="3416520943" sldId="296"/>
            <ac:grpSpMk id="77" creationId="{DAE16857-921A-74E5-B036-383776A2F734}"/>
          </ac:grpSpMkLst>
        </pc:grpChg>
        <pc:grpChg chg="add mod">
          <ac:chgData name="Sanjurjo Barrio, Alicia (349B-Affiliate)" userId="97258808-7afd-451b-a707-8a569ee59dbc" providerId="ADAL" clId="{DD10C281-BA8E-47B1-B2F4-410E0501631E}" dt="2024-12-09T21:47:53.908" v="3049" actId="1076"/>
          <ac:grpSpMkLst>
            <pc:docMk/>
            <pc:sldMk cId="3416520943" sldId="296"/>
            <ac:grpSpMk id="78" creationId="{6D7E3233-829B-5685-9E41-AD40706E9749}"/>
          </ac:grpSpMkLst>
        </pc:grpChg>
        <pc:cxnChg chg="del mod">
          <ac:chgData name="Sanjurjo Barrio, Alicia (349B-Affiliate)" userId="97258808-7afd-451b-a707-8a569ee59dbc" providerId="ADAL" clId="{DD10C281-BA8E-47B1-B2F4-410E0501631E}" dt="2024-12-09T21:18:03.658" v="2525" actId="478"/>
          <ac:cxnSpMkLst>
            <pc:docMk/>
            <pc:sldMk cId="3416520943" sldId="296"/>
            <ac:cxnSpMk id="12" creationId="{8945326D-F8DA-E35A-686C-F876030DA013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9:38.708" v="2872" actId="478"/>
          <ac:cxnSpMkLst>
            <pc:docMk/>
            <pc:sldMk cId="3416520943" sldId="296"/>
            <ac:cxnSpMk id="14" creationId="{465869CF-3858-039F-2AE2-8811FC8140EE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19:57.228" v="2543" actId="478"/>
          <ac:cxnSpMkLst>
            <pc:docMk/>
            <pc:sldMk cId="3416520943" sldId="296"/>
            <ac:cxnSpMk id="18" creationId="{A703097D-BD4E-C026-FDA5-56A29786BE87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9:00.951" v="2849" actId="478"/>
          <ac:cxnSpMkLst>
            <pc:docMk/>
            <pc:sldMk cId="3416520943" sldId="296"/>
            <ac:cxnSpMk id="21" creationId="{2C7DB712-4827-4BB6-4F40-E23D6FEBABE5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18:05.847" v="2526" actId="478"/>
          <ac:cxnSpMkLst>
            <pc:docMk/>
            <pc:sldMk cId="3416520943" sldId="296"/>
            <ac:cxnSpMk id="43" creationId="{22542980-7B23-4162-1E46-EC277F24C2EF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9:35.821" v="2870" actId="478"/>
          <ac:cxnSpMkLst>
            <pc:docMk/>
            <pc:sldMk cId="3416520943" sldId="296"/>
            <ac:cxnSpMk id="52" creationId="{51C05597-0DF9-BD55-B6DF-145266E5A197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1:11.118" v="2575" actId="478"/>
          <ac:cxnSpMkLst>
            <pc:docMk/>
            <pc:sldMk cId="3416520943" sldId="296"/>
            <ac:cxnSpMk id="67" creationId="{68308EC5-5A0E-3676-12A4-245FD2A6CFA4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5:56.177" v="2766" actId="478"/>
          <ac:cxnSpMkLst>
            <pc:docMk/>
            <pc:sldMk cId="3416520943" sldId="296"/>
            <ac:cxnSpMk id="74" creationId="{BC6B2A86-5B7A-3BB3-4B0C-4E8E1DD3BACF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1:09.192" v="2574" actId="478"/>
          <ac:cxnSpMkLst>
            <pc:docMk/>
            <pc:sldMk cId="3416520943" sldId="296"/>
            <ac:cxnSpMk id="89" creationId="{706C3A09-FA30-0CE5-4EA0-081CCAB5EF43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5:53.784" v="2765" actId="478"/>
          <ac:cxnSpMkLst>
            <pc:docMk/>
            <pc:sldMk cId="3416520943" sldId="296"/>
            <ac:cxnSpMk id="121" creationId="{E8DDF570-BC2D-5621-3AA2-A7FBDA930EE0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4:51.253" v="2744" actId="478"/>
          <ac:cxnSpMkLst>
            <pc:docMk/>
            <pc:sldMk cId="3416520943" sldId="296"/>
            <ac:cxnSpMk id="130" creationId="{22635D1E-0E8A-0773-811F-88516A0F9EFF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5:51.791" v="2764" actId="478"/>
          <ac:cxnSpMkLst>
            <pc:docMk/>
            <pc:sldMk cId="3416520943" sldId="296"/>
            <ac:cxnSpMk id="143" creationId="{621655A8-BCA0-E26B-CA9C-7F7987F2202C}"/>
          </ac:cxnSpMkLst>
        </pc:cxnChg>
      </pc:sldChg>
      <pc:sldChg chg="addSp delSp modSp add mod ord">
        <pc:chgData name="Sanjurjo Barrio, Alicia (349B-Affiliate)" userId="97258808-7afd-451b-a707-8a569ee59dbc" providerId="ADAL" clId="{DD10C281-BA8E-47B1-B2F4-410E0501631E}" dt="2024-12-11T23:07:54.739" v="5212" actId="1076"/>
        <pc:sldMkLst>
          <pc:docMk/>
          <pc:sldMk cId="1184942046" sldId="297"/>
        </pc:sldMkLst>
        <pc:spChg chg="mod">
          <ac:chgData name="Sanjurjo Barrio, Alicia (349B-Affiliate)" userId="97258808-7afd-451b-a707-8a569ee59dbc" providerId="ADAL" clId="{DD10C281-BA8E-47B1-B2F4-410E0501631E}" dt="2024-12-11T22:47:55.153" v="4828" actId="20577"/>
          <ac:spMkLst>
            <pc:docMk/>
            <pc:sldMk cId="1184942046" sldId="297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DD10C281-BA8E-47B1-B2F4-410E0501631E}" dt="2024-12-11T18:33:54.809" v="4244" actId="20577"/>
          <ac:spMkLst>
            <pc:docMk/>
            <pc:sldMk cId="1184942046" sldId="297"/>
            <ac:spMk id="3" creationId="{99C31FCA-8704-E1C8-1144-4E53EF62E722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8.050" v="3797" actId="478"/>
          <ac:spMkLst>
            <pc:docMk/>
            <pc:sldMk cId="1184942046" sldId="297"/>
            <ac:spMk id="5" creationId="{21FBAF94-EC05-B748-B2FB-167524D2A4B7}"/>
          </ac:spMkLst>
        </pc:spChg>
        <pc:spChg chg="add del mod">
          <ac:chgData name="Sanjurjo Barrio, Alicia (349B-Affiliate)" userId="97258808-7afd-451b-a707-8a569ee59dbc" providerId="ADAL" clId="{DD10C281-BA8E-47B1-B2F4-410E0501631E}" dt="2024-12-10T21:46:42.016" v="3486" actId="478"/>
          <ac:spMkLst>
            <pc:docMk/>
            <pc:sldMk cId="1184942046" sldId="297"/>
            <ac:spMk id="8" creationId="{CD2A3585-1859-B66C-542E-38CB8B74746D}"/>
          </ac:spMkLst>
        </pc:spChg>
        <pc:spChg chg="add del mod">
          <ac:chgData name="Sanjurjo Barrio, Alicia (349B-Affiliate)" userId="97258808-7afd-451b-a707-8a569ee59dbc" providerId="ADAL" clId="{DD10C281-BA8E-47B1-B2F4-410E0501631E}" dt="2024-12-10T21:47:09.469" v="3491" actId="478"/>
          <ac:spMkLst>
            <pc:docMk/>
            <pc:sldMk cId="1184942046" sldId="297"/>
            <ac:spMk id="9" creationId="{26CD6E1B-E97F-532D-861B-8F0487C05DB2}"/>
          </ac:spMkLst>
        </pc:spChg>
        <pc:spChg chg="add mod">
          <ac:chgData name="Sanjurjo Barrio, Alicia (349B-Affiliate)" userId="97258808-7afd-451b-a707-8a569ee59dbc" providerId="ADAL" clId="{DD10C281-BA8E-47B1-B2F4-410E0501631E}" dt="2024-12-11T18:34:34.269" v="4248" actId="1076"/>
          <ac:spMkLst>
            <pc:docMk/>
            <pc:sldMk cId="1184942046" sldId="297"/>
            <ac:spMk id="10" creationId="{CE77FE3F-7938-0E58-B509-9B60E637FE60}"/>
          </ac:spMkLst>
        </pc:spChg>
        <pc:spChg chg="add mod">
          <ac:chgData name="Sanjurjo Barrio, Alicia (349B-Affiliate)" userId="97258808-7afd-451b-a707-8a569ee59dbc" providerId="ADAL" clId="{DD10C281-BA8E-47B1-B2F4-410E0501631E}" dt="2024-12-11T22:40:51.178" v="4685" actId="20577"/>
          <ac:spMkLst>
            <pc:docMk/>
            <pc:sldMk cId="1184942046" sldId="297"/>
            <ac:spMk id="13" creationId="{1F4899BC-72EA-4D2C-F5AC-C314E6232663}"/>
          </ac:spMkLst>
        </pc:spChg>
        <pc:spChg chg="add del mod">
          <ac:chgData name="Sanjurjo Barrio, Alicia (349B-Affiliate)" userId="97258808-7afd-451b-a707-8a569ee59dbc" providerId="ADAL" clId="{DD10C281-BA8E-47B1-B2F4-410E0501631E}" dt="2024-12-10T21:52:26" v="3703" actId="478"/>
          <ac:spMkLst>
            <pc:docMk/>
            <pc:sldMk cId="1184942046" sldId="297"/>
            <ac:spMk id="17" creationId="{86941925-609A-1BA0-B982-6B3C24138CA0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7:54.739" v="5212" actId="1076"/>
          <ac:spMkLst>
            <pc:docMk/>
            <pc:sldMk cId="1184942046" sldId="297"/>
            <ac:spMk id="18" creationId="{7FBDAFE9-CDDB-5378-0324-BB7A5C3A0065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7:46.142" v="5211" actId="14100"/>
          <ac:spMkLst>
            <pc:docMk/>
            <pc:sldMk cId="1184942046" sldId="297"/>
            <ac:spMk id="19" creationId="{433C6315-E9A4-2F3C-44B7-6691F973AC9A}"/>
          </ac:spMkLst>
        </pc:spChg>
        <pc:picChg chg="del">
          <ac:chgData name="Sanjurjo Barrio, Alicia (349B-Affiliate)" userId="97258808-7afd-451b-a707-8a569ee59dbc" providerId="ADAL" clId="{DD10C281-BA8E-47B1-B2F4-410E0501631E}" dt="2024-12-10T21:43:47.152" v="3296" actId="478"/>
          <ac:picMkLst>
            <pc:docMk/>
            <pc:sldMk cId="1184942046" sldId="297"/>
            <ac:picMk id="7" creationId="{D33CB830-4DD7-6A67-724D-4EA5F72EE7D2}"/>
          </ac:picMkLst>
        </pc:picChg>
        <pc:picChg chg="del">
          <ac:chgData name="Sanjurjo Barrio, Alicia (349B-Affiliate)" userId="97258808-7afd-451b-a707-8a569ee59dbc" providerId="ADAL" clId="{DD10C281-BA8E-47B1-B2F4-410E0501631E}" dt="2024-12-10T21:43:48.795" v="3297" actId="478"/>
          <ac:picMkLst>
            <pc:docMk/>
            <pc:sldMk cId="1184942046" sldId="297"/>
            <ac:picMk id="15" creationId="{09596841-A529-1893-BCC6-142FCED9BC48}"/>
          </ac:picMkLst>
        </pc:picChg>
        <pc:cxnChg chg="mod">
          <ac:chgData name="Sanjurjo Barrio, Alicia (349B-Affiliate)" userId="97258808-7afd-451b-a707-8a569ee59dbc" providerId="ADAL" clId="{DD10C281-BA8E-47B1-B2F4-410E0501631E}" dt="2024-12-10T21:43:45.454" v="3295" actId="1076"/>
          <ac:cxnSpMkLst>
            <pc:docMk/>
            <pc:sldMk cId="1184942046" sldId="297"/>
            <ac:cxnSpMk id="6" creationId="{EFBEE432-21EA-E215-4A56-6C8F3D0141CF}"/>
          </ac:cxnSpMkLst>
        </pc:cxnChg>
        <pc:cxnChg chg="add mod">
          <ac:chgData name="Sanjurjo Barrio, Alicia (349B-Affiliate)" userId="97258808-7afd-451b-a707-8a569ee59dbc" providerId="ADAL" clId="{DD10C281-BA8E-47B1-B2F4-410E0501631E}" dt="2024-12-11T18:34:34.269" v="4248" actId="1076"/>
          <ac:cxnSpMkLst>
            <pc:docMk/>
            <pc:sldMk cId="1184942046" sldId="297"/>
            <ac:cxnSpMk id="12" creationId="{EC60255A-8895-4758-525C-A192AFDD0746}"/>
          </ac:cxnSpMkLst>
        </pc:cxnChg>
      </pc:sldChg>
      <pc:sldChg chg="addSp delSp modSp add mod ord">
        <pc:chgData name="Sanjurjo Barrio, Alicia (349B-Affiliate)" userId="97258808-7afd-451b-a707-8a569ee59dbc" providerId="ADAL" clId="{DD10C281-BA8E-47B1-B2F4-410E0501631E}" dt="2024-12-11T23:02:16.482" v="5148" actId="20577"/>
        <pc:sldMkLst>
          <pc:docMk/>
          <pc:sldMk cId="2291457748" sldId="298"/>
        </pc:sldMkLst>
        <pc:spChg chg="mod">
          <ac:chgData name="Sanjurjo Barrio, Alicia (349B-Affiliate)" userId="97258808-7afd-451b-a707-8a569ee59dbc" providerId="ADAL" clId="{DD10C281-BA8E-47B1-B2F4-410E0501631E}" dt="2024-12-11T22:48:20.591" v="4852" actId="20577"/>
          <ac:spMkLst>
            <pc:docMk/>
            <pc:sldMk cId="2291457748" sldId="298"/>
            <ac:spMk id="2" creationId="{A2352344-CEB6-020A-515D-BBB5B604CBE1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1:35.431" v="5092" actId="1076"/>
          <ac:spMkLst>
            <pc:docMk/>
            <pc:sldMk cId="2291457748" sldId="298"/>
            <ac:spMk id="3" creationId="{5D7FE909-24AC-05EA-90E4-C7EEFEBD1174}"/>
          </ac:spMkLst>
        </pc:spChg>
        <pc:spChg chg="del">
          <ac:chgData name="Sanjurjo Barrio, Alicia (349B-Affiliate)" userId="97258808-7afd-451b-a707-8a569ee59dbc" providerId="ADAL" clId="{DD10C281-BA8E-47B1-B2F4-410E0501631E}" dt="2024-12-10T21:59:05.014" v="3793" actId="478"/>
          <ac:spMkLst>
            <pc:docMk/>
            <pc:sldMk cId="2291457748" sldId="298"/>
            <ac:spMk id="3" creationId="{99C31FCA-8704-E1C8-1144-4E53EF62E722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4.736" v="3796" actId="478"/>
          <ac:spMkLst>
            <pc:docMk/>
            <pc:sldMk cId="2291457748" sldId="298"/>
            <ac:spMk id="5" creationId="{21FBAF94-EC05-B748-B2FB-167524D2A4B7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1:35.431" v="5092" actId="1076"/>
          <ac:spMkLst>
            <pc:docMk/>
            <pc:sldMk cId="2291457748" sldId="298"/>
            <ac:spMk id="7" creationId="{4B518F10-4E4A-095C-597D-BD7936B3F29D}"/>
          </ac:spMkLst>
        </pc:spChg>
        <pc:spChg chg="add mod">
          <ac:chgData name="Sanjurjo Barrio, Alicia (349B-Affiliate)" userId="97258808-7afd-451b-a707-8a569ee59dbc" providerId="ADAL" clId="{DD10C281-BA8E-47B1-B2F4-410E0501631E}" dt="2024-12-11T22:47:04.025" v="4787" actId="1076"/>
          <ac:spMkLst>
            <pc:docMk/>
            <pc:sldMk cId="2291457748" sldId="298"/>
            <ac:spMk id="8" creationId="{0F6A35B2-1ED4-DC1E-8CE5-DECC49036B0A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1.001" v="3795" actId="478"/>
          <ac:spMkLst>
            <pc:docMk/>
            <pc:sldMk cId="2291457748" sldId="298"/>
            <ac:spMk id="10" creationId="{CE77FE3F-7938-0E58-B509-9B60E637FE60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2:16.482" v="5148" actId="20577"/>
          <ac:spMkLst>
            <pc:docMk/>
            <pc:sldMk cId="2291457748" sldId="298"/>
            <ac:spMk id="10" creationId="{FF68745A-4430-4DEA-F360-E95ABC586E40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1.001" v="3795" actId="478"/>
          <ac:spMkLst>
            <pc:docMk/>
            <pc:sldMk cId="2291457748" sldId="298"/>
            <ac:spMk id="13" creationId="{1F4899BC-72EA-4D2C-F5AC-C314E6232663}"/>
          </ac:spMkLst>
        </pc:spChg>
        <pc:spChg chg="del">
          <ac:chgData name="Sanjurjo Barrio, Alicia (349B-Affiliate)" userId="97258808-7afd-451b-a707-8a569ee59dbc" providerId="ADAL" clId="{DD10C281-BA8E-47B1-B2F4-410E0501631E}" dt="2024-12-10T21:59:07.051" v="3794" actId="478"/>
          <ac:spMkLst>
            <pc:docMk/>
            <pc:sldMk cId="2291457748" sldId="298"/>
            <ac:spMk id="18" creationId="{7FBDAFE9-CDDB-5378-0324-BB7A5C3A0065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1.001" v="3795" actId="478"/>
          <ac:spMkLst>
            <pc:docMk/>
            <pc:sldMk cId="2291457748" sldId="298"/>
            <ac:spMk id="19" creationId="{433C6315-E9A4-2F3C-44B7-6691F973AC9A}"/>
          </ac:spMkLst>
        </pc:spChg>
        <pc:picChg chg="add mod">
          <ac:chgData name="Sanjurjo Barrio, Alicia (349B-Affiliate)" userId="97258808-7afd-451b-a707-8a569ee59dbc" providerId="ADAL" clId="{DD10C281-BA8E-47B1-B2F4-410E0501631E}" dt="2024-12-11T22:46:59.988" v="4786" actId="1076"/>
          <ac:picMkLst>
            <pc:docMk/>
            <pc:sldMk cId="2291457748" sldId="298"/>
            <ac:picMk id="9" creationId="{3841D042-2E09-AF6E-088B-5FE5BE88DBE2}"/>
          </ac:picMkLst>
        </pc:picChg>
        <pc:cxnChg chg="del">
          <ac:chgData name="Sanjurjo Barrio, Alicia (349B-Affiliate)" userId="97258808-7afd-451b-a707-8a569ee59dbc" providerId="ADAL" clId="{DD10C281-BA8E-47B1-B2F4-410E0501631E}" dt="2024-12-10T21:59:11.001" v="3795" actId="478"/>
          <ac:cxnSpMkLst>
            <pc:docMk/>
            <pc:sldMk cId="2291457748" sldId="298"/>
            <ac:cxnSpMk id="12" creationId="{EC60255A-8895-4758-525C-A192AFDD0746}"/>
          </ac:cxnSpMkLst>
        </pc:cxnChg>
      </pc:sldChg>
      <pc:sldChg chg="addSp delSp modSp add mod">
        <pc:chgData name="Sanjurjo Barrio, Alicia (349B-Affiliate)" userId="97258808-7afd-451b-a707-8a569ee59dbc" providerId="ADAL" clId="{DD10C281-BA8E-47B1-B2F4-410E0501631E}" dt="2024-12-11T23:03:00.365" v="5171" actId="20577"/>
        <pc:sldMkLst>
          <pc:docMk/>
          <pc:sldMk cId="1450883947" sldId="299"/>
        </pc:sldMkLst>
        <pc:spChg chg="mod">
          <ac:chgData name="Sanjurjo Barrio, Alicia (349B-Affiliate)" userId="97258808-7afd-451b-a707-8a569ee59dbc" providerId="ADAL" clId="{DD10C281-BA8E-47B1-B2F4-410E0501631E}" dt="2024-12-11T23:03:00.365" v="5171" actId="20577"/>
          <ac:spMkLst>
            <pc:docMk/>
            <pc:sldMk cId="1450883947" sldId="299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DD10C281-BA8E-47B1-B2F4-410E0501631E}" dt="2024-12-11T23:01:00.508" v="5089" actId="1076"/>
          <ac:spMkLst>
            <pc:docMk/>
            <pc:sldMk cId="1450883947" sldId="299"/>
            <ac:spMk id="3" creationId="{5D7FE909-24AC-05EA-90E4-C7EEFEBD1174}"/>
          </ac:spMkLst>
        </pc:spChg>
        <pc:spChg chg="del">
          <ac:chgData name="Sanjurjo Barrio, Alicia (349B-Affiliate)" userId="97258808-7afd-451b-a707-8a569ee59dbc" providerId="ADAL" clId="{DD10C281-BA8E-47B1-B2F4-410E0501631E}" dt="2024-12-11T22:47:19.060" v="4788" actId="478"/>
          <ac:spMkLst>
            <pc:docMk/>
            <pc:sldMk cId="1450883947" sldId="299"/>
            <ac:spMk id="7" creationId="{4B518F10-4E4A-095C-597D-BD7936B3F29D}"/>
          </ac:spMkLst>
        </pc:spChg>
        <pc:spChg chg="del">
          <ac:chgData name="Sanjurjo Barrio, Alicia (349B-Affiliate)" userId="97258808-7afd-451b-a707-8a569ee59dbc" providerId="ADAL" clId="{DD10C281-BA8E-47B1-B2F4-410E0501631E}" dt="2024-12-11T22:47:24.455" v="4790" actId="478"/>
          <ac:spMkLst>
            <pc:docMk/>
            <pc:sldMk cId="1450883947" sldId="299"/>
            <ac:spMk id="8" creationId="{0F6A35B2-1ED4-DC1E-8CE5-DECC49036B0A}"/>
          </ac:spMkLst>
        </pc:spChg>
        <pc:spChg chg="del">
          <ac:chgData name="Sanjurjo Barrio, Alicia (349B-Affiliate)" userId="97258808-7afd-451b-a707-8a569ee59dbc" providerId="ADAL" clId="{DD10C281-BA8E-47B1-B2F4-410E0501631E}" dt="2024-12-11T22:47:27.018" v="4791" actId="478"/>
          <ac:spMkLst>
            <pc:docMk/>
            <pc:sldMk cId="1450883947" sldId="299"/>
            <ac:spMk id="10" creationId="{FF68745A-4430-4DEA-F360-E95ABC586E40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1:03.333" v="5090" actId="1076"/>
          <ac:spMkLst>
            <pc:docMk/>
            <pc:sldMk cId="1450883947" sldId="299"/>
            <ac:spMk id="11" creationId="{76537935-0F5B-BE7F-580E-00B2066C1A79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0:03.382" v="5083" actId="20577"/>
          <ac:spMkLst>
            <pc:docMk/>
            <pc:sldMk cId="1450883947" sldId="299"/>
            <ac:spMk id="13" creationId="{1EFE9161-B3C3-D182-38A4-43DBFB5A169A}"/>
          </ac:spMkLst>
        </pc:spChg>
        <pc:spChg chg="add mod">
          <ac:chgData name="Sanjurjo Barrio, Alicia (349B-Affiliate)" userId="97258808-7afd-451b-a707-8a569ee59dbc" providerId="ADAL" clId="{DD10C281-BA8E-47B1-B2F4-410E0501631E}" dt="2024-12-11T22:57:42.976" v="5049" actId="1076"/>
          <ac:spMkLst>
            <pc:docMk/>
            <pc:sldMk cId="1450883947" sldId="299"/>
            <ac:spMk id="15" creationId="{F6C6F547-F2DD-B366-6BF0-A0353DC2BB27}"/>
          </ac:spMkLst>
        </pc:spChg>
        <pc:picChg chg="del">
          <ac:chgData name="Sanjurjo Barrio, Alicia (349B-Affiliate)" userId="97258808-7afd-451b-a707-8a569ee59dbc" providerId="ADAL" clId="{DD10C281-BA8E-47B1-B2F4-410E0501631E}" dt="2024-12-11T22:47:21.406" v="4789" actId="478"/>
          <ac:picMkLst>
            <pc:docMk/>
            <pc:sldMk cId="1450883947" sldId="299"/>
            <ac:picMk id="9" creationId="{3841D042-2E09-AF6E-088B-5FE5BE88DBE2}"/>
          </ac:picMkLst>
        </pc:picChg>
      </pc:sldChg>
    </pc:docChg>
  </pc:docChgLst>
  <pc:docChgLst>
    <pc:chgData name="Sanjurjo Barrio, Alicia (349B-Affiliate)" userId="97258808-7afd-451b-a707-8a569ee59dbc" providerId="ADAL" clId="{7CFA5C32-15E6-4B27-B895-BE1CA809EE41}"/>
    <pc:docChg chg="undo custSel addSld delSld modSld sldOrd">
      <pc:chgData name="Sanjurjo Barrio, Alicia (349B-Affiliate)" userId="97258808-7afd-451b-a707-8a569ee59dbc" providerId="ADAL" clId="{7CFA5C32-15E6-4B27-B895-BE1CA809EE41}" dt="2024-12-08T21:10:46.802" v="4356" actId="478"/>
      <pc:docMkLst>
        <pc:docMk/>
      </pc:docMkLst>
      <pc:sldChg chg="modSp mod">
        <pc:chgData name="Sanjurjo Barrio, Alicia (349B-Affiliate)" userId="97258808-7afd-451b-a707-8a569ee59dbc" providerId="ADAL" clId="{7CFA5C32-15E6-4B27-B895-BE1CA809EE41}" dt="2024-12-05T19:05:56.267" v="125" actId="20577"/>
        <pc:sldMkLst>
          <pc:docMk/>
          <pc:sldMk cId="1301117103" sldId="257"/>
        </pc:sldMkLst>
        <pc:spChg chg="mod">
          <ac:chgData name="Sanjurjo Barrio, Alicia (349B-Affiliate)" userId="97258808-7afd-451b-a707-8a569ee59dbc" providerId="ADAL" clId="{7CFA5C32-15E6-4B27-B895-BE1CA809EE41}" dt="2024-12-05T19:05:02.916" v="14" actId="20577"/>
          <ac:spMkLst>
            <pc:docMk/>
            <pc:sldMk cId="1301117103" sldId="257"/>
            <ac:spMk id="2" creationId="{2C4F746A-6AB4-7796-B064-C46CBEC15259}"/>
          </ac:spMkLst>
        </pc:spChg>
        <pc:spChg chg="mod">
          <ac:chgData name="Sanjurjo Barrio, Alicia (349B-Affiliate)" userId="97258808-7afd-451b-a707-8a569ee59dbc" providerId="ADAL" clId="{7CFA5C32-15E6-4B27-B895-BE1CA809EE41}" dt="2024-12-05T19:05:56.267" v="125" actId="20577"/>
          <ac:spMkLst>
            <pc:docMk/>
            <pc:sldMk cId="1301117103" sldId="257"/>
            <ac:spMk id="3" creationId="{2B571E81-BFC0-A108-3EE4-2183025540FD}"/>
          </ac:spMkLst>
        </pc:spChg>
        <pc:spChg chg="mod">
          <ac:chgData name="Sanjurjo Barrio, Alicia (349B-Affiliate)" userId="97258808-7afd-451b-a707-8a569ee59dbc" providerId="ADAL" clId="{7CFA5C32-15E6-4B27-B895-BE1CA809EE41}" dt="2024-12-05T19:05:44.869" v="109" actId="20577"/>
          <ac:spMkLst>
            <pc:docMk/>
            <pc:sldMk cId="1301117103" sldId="257"/>
            <ac:spMk id="5" creationId="{933CDEDD-0AD5-3176-AD1F-20D9280387F5}"/>
          </ac:spMkLst>
        </pc:spChg>
      </pc:sldChg>
      <pc:sldChg chg="del">
        <pc:chgData name="Sanjurjo Barrio, Alicia (349B-Affiliate)" userId="97258808-7afd-451b-a707-8a569ee59dbc" providerId="ADAL" clId="{7CFA5C32-15E6-4B27-B895-BE1CA809EE41}" dt="2024-12-05T19:06:51.867" v="133" actId="2696"/>
        <pc:sldMkLst>
          <pc:docMk/>
          <pc:sldMk cId="2395259401" sldId="258"/>
        </pc:sldMkLst>
      </pc:sldChg>
      <pc:sldChg chg="ord">
        <pc:chgData name="Sanjurjo Barrio, Alicia (349B-Affiliate)" userId="97258808-7afd-451b-a707-8a569ee59dbc" providerId="ADAL" clId="{7CFA5C32-15E6-4B27-B895-BE1CA809EE41}" dt="2024-12-05T19:08:02.775" v="150"/>
        <pc:sldMkLst>
          <pc:docMk/>
          <pc:sldMk cId="1124948956" sldId="264"/>
        </pc:sldMkLst>
      </pc:sldChg>
      <pc:sldChg chg="ord">
        <pc:chgData name="Sanjurjo Barrio, Alicia (349B-Affiliate)" userId="97258808-7afd-451b-a707-8a569ee59dbc" providerId="ADAL" clId="{7CFA5C32-15E6-4B27-B895-BE1CA809EE41}" dt="2024-12-06T22:18:47.319" v="4038"/>
        <pc:sldMkLst>
          <pc:docMk/>
          <pc:sldMk cId="3469335780" sldId="265"/>
        </pc:sldMkLst>
      </pc:sldChg>
      <pc:sldChg chg="addSp delSp modSp mod ord">
        <pc:chgData name="Sanjurjo Barrio, Alicia (349B-Affiliate)" userId="97258808-7afd-451b-a707-8a569ee59dbc" providerId="ADAL" clId="{7CFA5C32-15E6-4B27-B895-BE1CA809EE41}" dt="2024-12-05T22:39:54.321" v="1189" actId="478"/>
        <pc:sldMkLst>
          <pc:docMk/>
          <pc:sldMk cId="2146347292" sldId="269"/>
        </pc:sldMkLst>
        <pc:spChg chg="add del mod">
          <ac:chgData name="Sanjurjo Barrio, Alicia (349B-Affiliate)" userId="97258808-7afd-451b-a707-8a569ee59dbc" providerId="ADAL" clId="{7CFA5C32-15E6-4B27-B895-BE1CA809EE41}" dt="2024-12-05T22:39:54.321" v="1189" actId="478"/>
          <ac:spMkLst>
            <pc:docMk/>
            <pc:sldMk cId="2146347292" sldId="269"/>
            <ac:spMk id="7" creationId="{3D5E6AE3-8728-7384-B775-5DAA758A8D52}"/>
          </ac:spMkLst>
        </pc:spChg>
        <pc:spChg chg="mod">
          <ac:chgData name="Sanjurjo Barrio, Alicia (349B-Affiliate)" userId="97258808-7afd-451b-a707-8a569ee59dbc" providerId="ADAL" clId="{7CFA5C32-15E6-4B27-B895-BE1CA809EE41}" dt="2024-12-05T19:06:45.347" v="132" actId="20577"/>
          <ac:spMkLst>
            <pc:docMk/>
            <pc:sldMk cId="2146347292" sldId="269"/>
            <ac:spMk id="10" creationId="{BFA687A0-F2A1-C81E-5125-62BE1007152A}"/>
          </ac:spMkLst>
        </pc:spChg>
      </pc:sldChg>
      <pc:sldChg chg="ord">
        <pc:chgData name="Sanjurjo Barrio, Alicia (349B-Affiliate)" userId="97258808-7afd-451b-a707-8a569ee59dbc" providerId="ADAL" clId="{7CFA5C32-15E6-4B27-B895-BE1CA809EE41}" dt="2024-12-05T20:37:07.239" v="957"/>
        <pc:sldMkLst>
          <pc:docMk/>
          <pc:sldMk cId="4156065764" sldId="272"/>
        </pc:sldMkLst>
      </pc:sldChg>
      <pc:sldChg chg="ord">
        <pc:chgData name="Sanjurjo Barrio, Alicia (349B-Affiliate)" userId="97258808-7afd-451b-a707-8a569ee59dbc" providerId="ADAL" clId="{7CFA5C32-15E6-4B27-B895-BE1CA809EE41}" dt="2024-12-05T20:37:12.106" v="959"/>
        <pc:sldMkLst>
          <pc:docMk/>
          <pc:sldMk cId="3074970625" sldId="274"/>
        </pc:sldMkLst>
      </pc:sldChg>
      <pc:sldChg chg="addSp delSp modSp mod">
        <pc:chgData name="Sanjurjo Barrio, Alicia (349B-Affiliate)" userId="97258808-7afd-451b-a707-8a569ee59dbc" providerId="ADAL" clId="{7CFA5C32-15E6-4B27-B895-BE1CA809EE41}" dt="2024-12-05T22:39:48.792" v="1188" actId="478"/>
        <pc:sldMkLst>
          <pc:docMk/>
          <pc:sldMk cId="1632519118" sldId="275"/>
        </pc:sldMkLst>
        <pc:spChg chg="add del mod">
          <ac:chgData name="Sanjurjo Barrio, Alicia (349B-Affiliate)" userId="97258808-7afd-451b-a707-8a569ee59dbc" providerId="ADAL" clId="{7CFA5C32-15E6-4B27-B895-BE1CA809EE41}" dt="2024-12-05T22:39:48.792" v="1188" actId="478"/>
          <ac:spMkLst>
            <pc:docMk/>
            <pc:sldMk cId="1632519118" sldId="275"/>
            <ac:spMk id="3" creationId="{BE075618-26C7-CD52-1446-D49080331505}"/>
          </ac:spMkLst>
        </pc:spChg>
      </pc:sldChg>
      <pc:sldChg chg="ord">
        <pc:chgData name="Sanjurjo Barrio, Alicia (349B-Affiliate)" userId="97258808-7afd-451b-a707-8a569ee59dbc" providerId="ADAL" clId="{7CFA5C32-15E6-4B27-B895-BE1CA809EE41}" dt="2024-12-05T19:08:01.428" v="148"/>
        <pc:sldMkLst>
          <pc:docMk/>
          <pc:sldMk cId="1867910072" sldId="276"/>
        </pc:sldMkLst>
      </pc:sldChg>
      <pc:sldChg chg="ord">
        <pc:chgData name="Sanjurjo Barrio, Alicia (349B-Affiliate)" userId="97258808-7afd-451b-a707-8a569ee59dbc" providerId="ADAL" clId="{7CFA5C32-15E6-4B27-B895-BE1CA809EE41}" dt="2024-12-05T20:37:29.702" v="961"/>
        <pc:sldMkLst>
          <pc:docMk/>
          <pc:sldMk cId="2789452304" sldId="278"/>
        </pc:sldMkLst>
      </pc:sldChg>
      <pc:sldChg chg="del">
        <pc:chgData name="Sanjurjo Barrio, Alicia (349B-Affiliate)" userId="97258808-7afd-451b-a707-8a569ee59dbc" providerId="ADAL" clId="{7CFA5C32-15E6-4B27-B895-BE1CA809EE41}" dt="2024-12-05T19:07:48.597" v="142" actId="2696"/>
        <pc:sldMkLst>
          <pc:docMk/>
          <pc:sldMk cId="3852962971" sldId="279"/>
        </pc:sldMkLst>
      </pc:sldChg>
      <pc:sldChg chg="del">
        <pc:chgData name="Sanjurjo Barrio, Alicia (349B-Affiliate)" userId="97258808-7afd-451b-a707-8a569ee59dbc" providerId="ADAL" clId="{7CFA5C32-15E6-4B27-B895-BE1CA809EE41}" dt="2024-12-05T19:07:02.655" v="136" actId="2696"/>
        <pc:sldMkLst>
          <pc:docMk/>
          <pc:sldMk cId="3676945368" sldId="280"/>
        </pc:sldMkLst>
      </pc:sldChg>
      <pc:sldChg chg="del">
        <pc:chgData name="Sanjurjo Barrio, Alicia (349B-Affiliate)" userId="97258808-7afd-451b-a707-8a569ee59dbc" providerId="ADAL" clId="{7CFA5C32-15E6-4B27-B895-BE1CA809EE41}" dt="2024-12-05T19:07:17.989" v="139" actId="2696"/>
        <pc:sldMkLst>
          <pc:docMk/>
          <pc:sldMk cId="2986619785" sldId="281"/>
        </pc:sldMkLst>
      </pc:sldChg>
      <pc:sldChg chg="del">
        <pc:chgData name="Sanjurjo Barrio, Alicia (349B-Affiliate)" userId="97258808-7afd-451b-a707-8a569ee59dbc" providerId="ADAL" clId="{7CFA5C32-15E6-4B27-B895-BE1CA809EE41}" dt="2024-12-05T19:08:08.445" v="151" actId="2696"/>
        <pc:sldMkLst>
          <pc:docMk/>
          <pc:sldMk cId="78437125" sldId="282"/>
        </pc:sldMkLst>
      </pc:sldChg>
      <pc:sldChg chg="del">
        <pc:chgData name="Sanjurjo Barrio, Alicia (349B-Affiliate)" userId="97258808-7afd-451b-a707-8a569ee59dbc" providerId="ADAL" clId="{7CFA5C32-15E6-4B27-B895-BE1CA809EE41}" dt="2024-12-05T19:08:15.527" v="152" actId="2696"/>
        <pc:sldMkLst>
          <pc:docMk/>
          <pc:sldMk cId="1193685131" sldId="284"/>
        </pc:sldMkLst>
      </pc:sldChg>
      <pc:sldChg chg="delSp modSp add mod ord">
        <pc:chgData name="Sanjurjo Barrio, Alicia (349B-Affiliate)" userId="97258808-7afd-451b-a707-8a569ee59dbc" providerId="ADAL" clId="{7CFA5C32-15E6-4B27-B895-BE1CA809EE41}" dt="2024-12-05T20:09:54.242" v="633"/>
        <pc:sldMkLst>
          <pc:docMk/>
          <pc:sldMk cId="1571839387" sldId="284"/>
        </pc:sldMkLst>
        <pc:spChg chg="mod">
          <ac:chgData name="Sanjurjo Barrio, Alicia (349B-Affiliate)" userId="97258808-7afd-451b-a707-8a569ee59dbc" providerId="ADAL" clId="{7CFA5C32-15E6-4B27-B895-BE1CA809EE41}" dt="2024-12-05T19:08:44.418" v="164" actId="20577"/>
          <ac:spMkLst>
            <pc:docMk/>
            <pc:sldMk cId="1571839387" sldId="284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7CFA5C32-15E6-4B27-B895-BE1CA809EE41}" dt="2024-12-05T19:14:43.689" v="630" actId="20577"/>
          <ac:spMkLst>
            <pc:docMk/>
            <pc:sldMk cId="1571839387" sldId="284"/>
            <ac:spMk id="5" creationId="{38D1ECC9-3ECA-B9E8-308C-A5B8BD61B9CA}"/>
          </ac:spMkLst>
        </pc:spChg>
        <pc:spChg chg="del">
          <ac:chgData name="Sanjurjo Barrio, Alicia (349B-Affiliate)" userId="97258808-7afd-451b-a707-8a569ee59dbc" providerId="ADAL" clId="{7CFA5C32-15E6-4B27-B895-BE1CA809EE41}" dt="2024-12-05T19:14:47.166" v="631" actId="478"/>
          <ac:spMkLst>
            <pc:docMk/>
            <pc:sldMk cId="1571839387" sldId="284"/>
            <ac:spMk id="14" creationId="{98C0C8B6-1F82-364B-4965-047EDE47B661}"/>
          </ac:spMkLst>
        </pc:spChg>
        <pc:picChg chg="del">
          <ac:chgData name="Sanjurjo Barrio, Alicia (349B-Affiliate)" userId="97258808-7afd-451b-a707-8a569ee59dbc" providerId="ADAL" clId="{7CFA5C32-15E6-4B27-B895-BE1CA809EE41}" dt="2024-12-05T19:09:04.377" v="165" actId="478"/>
          <ac:picMkLst>
            <pc:docMk/>
            <pc:sldMk cId="1571839387" sldId="284"/>
            <ac:picMk id="11" creationId="{79314492-8D6F-BF14-DE03-AC7761517F9C}"/>
          </ac:picMkLst>
        </pc:picChg>
        <pc:picChg chg="del">
          <ac:chgData name="Sanjurjo Barrio, Alicia (349B-Affiliate)" userId="97258808-7afd-451b-a707-8a569ee59dbc" providerId="ADAL" clId="{7CFA5C32-15E6-4B27-B895-BE1CA809EE41}" dt="2024-12-05T19:09:05.732" v="166" actId="478"/>
          <ac:picMkLst>
            <pc:docMk/>
            <pc:sldMk cId="1571839387" sldId="284"/>
            <ac:picMk id="12" creationId="{D5919100-76E8-2F4A-6D95-8659A5057C4F}"/>
          </ac:picMkLst>
        </pc:picChg>
      </pc:sldChg>
      <pc:sldChg chg="new del">
        <pc:chgData name="Sanjurjo Barrio, Alicia (349B-Affiliate)" userId="97258808-7afd-451b-a707-8a569ee59dbc" providerId="ADAL" clId="{7CFA5C32-15E6-4B27-B895-BE1CA809EE41}" dt="2024-12-05T19:08:27.766" v="154" actId="2696"/>
        <pc:sldMkLst>
          <pc:docMk/>
          <pc:sldMk cId="3853767529" sldId="284"/>
        </pc:sldMkLst>
      </pc:sldChg>
      <pc:sldChg chg="addSp delSp modSp add mod">
        <pc:chgData name="Sanjurjo Barrio, Alicia (349B-Affiliate)" userId="97258808-7afd-451b-a707-8a569ee59dbc" providerId="ADAL" clId="{7CFA5C32-15E6-4B27-B895-BE1CA809EE41}" dt="2024-12-06T22:15:34.523" v="3828" actId="20577"/>
        <pc:sldMkLst>
          <pc:docMk/>
          <pc:sldMk cId="857266585" sldId="285"/>
        </pc:sldMkLst>
        <pc:spChg chg="mod">
          <ac:chgData name="Sanjurjo Barrio, Alicia (349B-Affiliate)" userId="97258808-7afd-451b-a707-8a569ee59dbc" providerId="ADAL" clId="{7CFA5C32-15E6-4B27-B895-BE1CA809EE41}" dt="2024-12-06T22:14:14.426" v="3752" actId="20577"/>
          <ac:spMkLst>
            <pc:docMk/>
            <pc:sldMk cId="857266585" sldId="285"/>
            <ac:spMk id="2" creationId="{A2352344-CEB6-020A-515D-BBB5B604CBE1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5:24.139" v="3808" actId="1076"/>
          <ac:spMkLst>
            <pc:docMk/>
            <pc:sldMk cId="857266585" sldId="285"/>
            <ac:spMk id="3" creationId="{99C31FCA-8704-E1C8-1144-4E53EF62E722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5:34.523" v="3828" actId="20577"/>
          <ac:spMkLst>
            <pc:docMk/>
            <pc:sldMk cId="857266585" sldId="285"/>
            <ac:spMk id="5" creationId="{21FBAF94-EC05-B748-B2FB-167524D2A4B7}"/>
          </ac:spMkLst>
        </pc:spChg>
        <pc:spChg chg="del">
          <ac:chgData name="Sanjurjo Barrio, Alicia (349B-Affiliate)" userId="97258808-7afd-451b-a707-8a569ee59dbc" providerId="ADAL" clId="{7CFA5C32-15E6-4B27-B895-BE1CA809EE41}" dt="2024-12-05T20:10:18.227" v="663" actId="478"/>
          <ac:spMkLst>
            <pc:docMk/>
            <pc:sldMk cId="857266585" sldId="285"/>
            <ac:spMk id="5" creationId="{38D1ECC9-3ECA-B9E8-308C-A5B8BD61B9CA}"/>
          </ac:spMkLst>
        </pc:spChg>
        <pc:spChg chg="add del mod">
          <ac:chgData name="Sanjurjo Barrio, Alicia (349B-Affiliate)" userId="97258808-7afd-451b-a707-8a569ee59dbc" providerId="ADAL" clId="{7CFA5C32-15E6-4B27-B895-BE1CA809EE41}" dt="2024-12-05T20:15:16.758" v="686" actId="478"/>
          <ac:spMkLst>
            <pc:docMk/>
            <pc:sldMk cId="857266585" sldId="285"/>
            <ac:spMk id="8" creationId="{28EFC979-5E51-E2C5-5924-7B4668C7B0CE}"/>
          </ac:spMkLst>
        </pc:spChg>
        <pc:spChg chg="del">
          <ac:chgData name="Sanjurjo Barrio, Alicia (349B-Affiliate)" userId="97258808-7afd-451b-a707-8a569ee59dbc" providerId="ADAL" clId="{7CFA5C32-15E6-4B27-B895-BE1CA809EE41}" dt="2024-12-05T20:10:20.541" v="664" actId="478"/>
          <ac:spMkLst>
            <pc:docMk/>
            <pc:sldMk cId="857266585" sldId="285"/>
            <ac:spMk id="14" creationId="{98C0C8B6-1F82-364B-4965-047EDE47B661}"/>
          </ac:spMkLst>
        </pc:spChg>
        <pc:picChg chg="add mod">
          <ac:chgData name="Sanjurjo Barrio, Alicia (349B-Affiliate)" userId="97258808-7afd-451b-a707-8a569ee59dbc" providerId="ADAL" clId="{7CFA5C32-15E6-4B27-B895-BE1CA809EE41}" dt="2024-12-05T20:20:57.638" v="704" actId="1076"/>
          <ac:picMkLst>
            <pc:docMk/>
            <pc:sldMk cId="857266585" sldId="285"/>
            <ac:picMk id="7" creationId="{D33CB830-4DD7-6A67-724D-4EA5F72EE7D2}"/>
          </ac:picMkLst>
        </pc:picChg>
        <pc:picChg chg="add del mod">
          <ac:chgData name="Sanjurjo Barrio, Alicia (349B-Affiliate)" userId="97258808-7afd-451b-a707-8a569ee59dbc" providerId="ADAL" clId="{7CFA5C32-15E6-4B27-B895-BE1CA809EE41}" dt="2024-12-05T20:19:17.719" v="696" actId="478"/>
          <ac:picMkLst>
            <pc:docMk/>
            <pc:sldMk cId="857266585" sldId="285"/>
            <ac:picMk id="10" creationId="{D5F08D13-3144-D1C3-99D7-BB51A4905CB3}"/>
          </ac:picMkLst>
        </pc:picChg>
        <pc:picChg chg="del">
          <ac:chgData name="Sanjurjo Barrio, Alicia (349B-Affiliate)" userId="97258808-7afd-451b-a707-8a569ee59dbc" providerId="ADAL" clId="{7CFA5C32-15E6-4B27-B895-BE1CA809EE41}" dt="2024-12-05T20:10:25.046" v="665" actId="478"/>
          <ac:picMkLst>
            <pc:docMk/>
            <pc:sldMk cId="857266585" sldId="285"/>
            <ac:picMk id="11" creationId="{79314492-8D6F-BF14-DE03-AC7761517F9C}"/>
          </ac:picMkLst>
        </pc:picChg>
        <pc:picChg chg="del">
          <ac:chgData name="Sanjurjo Barrio, Alicia (349B-Affiliate)" userId="97258808-7afd-451b-a707-8a569ee59dbc" providerId="ADAL" clId="{7CFA5C32-15E6-4B27-B895-BE1CA809EE41}" dt="2024-12-05T20:10:25.046" v="665" actId="478"/>
          <ac:picMkLst>
            <pc:docMk/>
            <pc:sldMk cId="857266585" sldId="285"/>
            <ac:picMk id="12" creationId="{D5919100-76E8-2F4A-6D95-8659A5057C4F}"/>
          </ac:picMkLst>
        </pc:picChg>
        <pc:picChg chg="add mod">
          <ac:chgData name="Sanjurjo Barrio, Alicia (349B-Affiliate)" userId="97258808-7afd-451b-a707-8a569ee59dbc" providerId="ADAL" clId="{7CFA5C32-15E6-4B27-B895-BE1CA809EE41}" dt="2024-12-05T20:19:23.475" v="700" actId="1076"/>
          <ac:picMkLst>
            <pc:docMk/>
            <pc:sldMk cId="857266585" sldId="285"/>
            <ac:picMk id="15" creationId="{09596841-A529-1893-BCC6-142FCED9BC48}"/>
          </ac:picMkLst>
        </pc:picChg>
      </pc:sldChg>
      <pc:sldChg chg="del">
        <pc:chgData name="Sanjurjo Barrio, Alicia (349B-Affiliate)" userId="97258808-7afd-451b-a707-8a569ee59dbc" providerId="ADAL" clId="{7CFA5C32-15E6-4B27-B895-BE1CA809EE41}" dt="2024-12-05T19:07:40.766" v="140" actId="2696"/>
        <pc:sldMkLst>
          <pc:docMk/>
          <pc:sldMk cId="1999524918" sldId="285"/>
        </pc:sldMkLst>
      </pc:sldChg>
      <pc:sldChg chg="del">
        <pc:chgData name="Sanjurjo Barrio, Alicia (349B-Affiliate)" userId="97258808-7afd-451b-a707-8a569ee59dbc" providerId="ADAL" clId="{7CFA5C32-15E6-4B27-B895-BE1CA809EE41}" dt="2024-12-05T19:07:42.854" v="141" actId="2696"/>
        <pc:sldMkLst>
          <pc:docMk/>
          <pc:sldMk cId="546967478" sldId="286"/>
        </pc:sldMkLst>
      </pc:sldChg>
      <pc:sldChg chg="addSp delSp modSp add mod">
        <pc:chgData name="Sanjurjo Barrio, Alicia (349B-Affiliate)" userId="97258808-7afd-451b-a707-8a569ee59dbc" providerId="ADAL" clId="{7CFA5C32-15E6-4B27-B895-BE1CA809EE41}" dt="2024-12-08T21:10:46.802" v="4356" actId="478"/>
        <pc:sldMkLst>
          <pc:docMk/>
          <pc:sldMk cId="1806990035" sldId="286"/>
        </pc:sldMkLst>
        <pc:spChg chg="mod">
          <ac:chgData name="Sanjurjo Barrio, Alicia (349B-Affiliate)" userId="97258808-7afd-451b-a707-8a569ee59dbc" providerId="ADAL" clId="{7CFA5C32-15E6-4B27-B895-BE1CA809EE41}" dt="2024-12-05T20:34:26.061" v="720" actId="20577"/>
          <ac:spMkLst>
            <pc:docMk/>
            <pc:sldMk cId="1806990035" sldId="286"/>
            <ac:spMk id="2" creationId="{A2352344-CEB6-020A-515D-BBB5B604CBE1}"/>
          </ac:spMkLst>
        </pc:spChg>
        <pc:spChg chg="add mod">
          <ac:chgData name="Sanjurjo Barrio, Alicia (349B-Affiliate)" userId="97258808-7afd-451b-a707-8a569ee59dbc" providerId="ADAL" clId="{7CFA5C32-15E6-4B27-B895-BE1CA809EE41}" dt="2024-12-08T21:10:26.853" v="4352" actId="20577"/>
          <ac:spMkLst>
            <pc:docMk/>
            <pc:sldMk cId="1806990035" sldId="286"/>
            <ac:spMk id="3" creationId="{5507ED1D-5B40-4DAD-C5D8-B39CC34EE814}"/>
          </ac:spMkLst>
        </pc:spChg>
        <pc:picChg chg="add mod">
          <ac:chgData name="Sanjurjo Barrio, Alicia (349B-Affiliate)" userId="97258808-7afd-451b-a707-8a569ee59dbc" providerId="ADAL" clId="{7CFA5C32-15E6-4B27-B895-BE1CA809EE41}" dt="2024-12-08T21:10:46.250" v="4355" actId="1076"/>
          <ac:picMkLst>
            <pc:docMk/>
            <pc:sldMk cId="1806990035" sldId="286"/>
            <ac:picMk id="7" creationId="{4EC45912-2D8C-D8E6-1EC6-8D2580110FFA}"/>
          </ac:picMkLst>
        </pc:picChg>
        <pc:picChg chg="del">
          <ac:chgData name="Sanjurjo Barrio, Alicia (349B-Affiliate)" userId="97258808-7afd-451b-a707-8a569ee59dbc" providerId="ADAL" clId="{7CFA5C32-15E6-4B27-B895-BE1CA809EE41}" dt="2024-12-05T20:34:28.605" v="721" actId="478"/>
          <ac:picMkLst>
            <pc:docMk/>
            <pc:sldMk cId="1806990035" sldId="286"/>
            <ac:picMk id="7" creationId="{D33CB830-4DD7-6A67-724D-4EA5F72EE7D2}"/>
          </ac:picMkLst>
        </pc:picChg>
        <pc:picChg chg="add del mod">
          <ac:chgData name="Sanjurjo Barrio, Alicia (349B-Affiliate)" userId="97258808-7afd-451b-a707-8a569ee59dbc" providerId="ADAL" clId="{7CFA5C32-15E6-4B27-B895-BE1CA809EE41}" dt="2024-12-08T21:10:46.802" v="4356" actId="478"/>
          <ac:picMkLst>
            <pc:docMk/>
            <pc:sldMk cId="1806990035" sldId="286"/>
            <ac:picMk id="8" creationId="{038C8646-9A0B-7282-F2E8-CE9B878CD79B}"/>
          </ac:picMkLst>
        </pc:picChg>
        <pc:picChg chg="del">
          <ac:chgData name="Sanjurjo Barrio, Alicia (349B-Affiliate)" userId="97258808-7afd-451b-a707-8a569ee59dbc" providerId="ADAL" clId="{7CFA5C32-15E6-4B27-B895-BE1CA809EE41}" dt="2024-12-05T20:34:30.139" v="722" actId="478"/>
          <ac:picMkLst>
            <pc:docMk/>
            <pc:sldMk cId="1806990035" sldId="286"/>
            <ac:picMk id="15" creationId="{09596841-A529-1893-BCC6-142FCED9BC48}"/>
          </ac:picMkLst>
        </pc:picChg>
      </pc:sldChg>
      <pc:sldChg chg="addSp delSp modSp add mod ord">
        <pc:chgData name="Sanjurjo Barrio, Alicia (349B-Affiliate)" userId="97258808-7afd-451b-a707-8a569ee59dbc" providerId="ADAL" clId="{7CFA5C32-15E6-4B27-B895-BE1CA809EE41}" dt="2024-12-06T22:18:53.819" v="4040"/>
        <pc:sldMkLst>
          <pc:docMk/>
          <pc:sldMk cId="1056442133" sldId="287"/>
        </pc:sldMkLst>
        <pc:spChg chg="mod">
          <ac:chgData name="Sanjurjo Barrio, Alicia (349B-Affiliate)" userId="97258808-7afd-451b-a707-8a569ee59dbc" providerId="ADAL" clId="{7CFA5C32-15E6-4B27-B895-BE1CA809EE41}" dt="2024-12-05T20:34:53.364" v="731" actId="20577"/>
          <ac:spMkLst>
            <pc:docMk/>
            <pc:sldMk cId="1056442133" sldId="287"/>
            <ac:spMk id="2" creationId="{A2352344-CEB6-020A-515D-BBB5B604CBE1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8:20.507" v="4036" actId="113"/>
          <ac:spMkLst>
            <pc:docMk/>
            <pc:sldMk cId="1056442133" sldId="287"/>
            <ac:spMk id="3" creationId="{1B133DDC-914F-3C69-9300-3E894691CFEB}"/>
          </ac:spMkLst>
        </pc:spChg>
        <pc:picChg chg="del">
          <ac:chgData name="Sanjurjo Barrio, Alicia (349B-Affiliate)" userId="97258808-7afd-451b-a707-8a569ee59dbc" providerId="ADAL" clId="{7CFA5C32-15E6-4B27-B895-BE1CA809EE41}" dt="2024-12-05T20:34:55.511" v="732" actId="478"/>
          <ac:picMkLst>
            <pc:docMk/>
            <pc:sldMk cId="1056442133" sldId="287"/>
            <ac:picMk id="7" creationId="{D33CB830-4DD7-6A67-724D-4EA5F72EE7D2}"/>
          </ac:picMkLst>
        </pc:picChg>
        <pc:picChg chg="del">
          <ac:chgData name="Sanjurjo Barrio, Alicia (349B-Affiliate)" userId="97258808-7afd-451b-a707-8a569ee59dbc" providerId="ADAL" clId="{7CFA5C32-15E6-4B27-B895-BE1CA809EE41}" dt="2024-12-05T20:34:57.293" v="733" actId="478"/>
          <ac:picMkLst>
            <pc:docMk/>
            <pc:sldMk cId="1056442133" sldId="287"/>
            <ac:picMk id="15" creationId="{09596841-A529-1893-BCC6-142FCED9BC48}"/>
          </ac:picMkLst>
        </pc:picChg>
      </pc:sldChg>
      <pc:sldChg chg="addSp modSp add mod ord">
        <pc:chgData name="Sanjurjo Barrio, Alicia (349B-Affiliate)" userId="97258808-7afd-451b-a707-8a569ee59dbc" providerId="ADAL" clId="{7CFA5C32-15E6-4B27-B895-BE1CA809EE41}" dt="2024-12-06T22:19:48.492" v="4046" actId="20577"/>
        <pc:sldMkLst>
          <pc:docMk/>
          <pc:sldMk cId="3356436387" sldId="288"/>
        </pc:sldMkLst>
        <pc:spChg chg="mod">
          <ac:chgData name="Sanjurjo Barrio, Alicia (349B-Affiliate)" userId="97258808-7afd-451b-a707-8a569ee59dbc" providerId="ADAL" clId="{7CFA5C32-15E6-4B27-B895-BE1CA809EE41}" dt="2024-12-06T22:19:48.492" v="4046" actId="20577"/>
          <ac:spMkLst>
            <pc:docMk/>
            <pc:sldMk cId="3356436387" sldId="288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7CFA5C32-15E6-4B27-B895-BE1CA809EE41}" dt="2024-12-06T22:14:30.255" v="3753" actId="255"/>
          <ac:spMkLst>
            <pc:docMk/>
            <pc:sldMk cId="3356436387" sldId="288"/>
            <ac:spMk id="3" creationId="{5507ED1D-5B40-4DAD-C5D8-B39CC34EE814}"/>
          </ac:spMkLst>
        </pc:spChg>
        <pc:spChg chg="add mod">
          <ac:chgData name="Sanjurjo Barrio, Alicia (349B-Affiliate)" userId="97258808-7afd-451b-a707-8a569ee59dbc" providerId="ADAL" clId="{7CFA5C32-15E6-4B27-B895-BE1CA809EE41}" dt="2024-12-05T22:24:58.659" v="1173" actId="1076"/>
          <ac:spMkLst>
            <pc:docMk/>
            <pc:sldMk cId="3356436387" sldId="288"/>
            <ac:spMk id="8" creationId="{F965D48D-2865-D925-7512-F5AFFD3432D6}"/>
          </ac:spMkLst>
        </pc:spChg>
        <pc:spChg chg="add mod">
          <ac:chgData name="Sanjurjo Barrio, Alicia (349B-Affiliate)" userId="97258808-7afd-451b-a707-8a569ee59dbc" providerId="ADAL" clId="{7CFA5C32-15E6-4B27-B895-BE1CA809EE41}" dt="2024-12-05T22:25:15.933" v="1185" actId="20577"/>
          <ac:spMkLst>
            <pc:docMk/>
            <pc:sldMk cId="3356436387" sldId="288"/>
            <ac:spMk id="9" creationId="{76A15325-D44F-1C24-A4C2-50B1AB301D66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3:07.727" v="3729" actId="1076"/>
          <ac:spMkLst>
            <pc:docMk/>
            <pc:sldMk cId="3356436387" sldId="288"/>
            <ac:spMk id="10" creationId="{229FC020-C8CC-4935-D9E4-CDB837A8E0A1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3:26.805" v="3741" actId="20577"/>
          <ac:spMkLst>
            <pc:docMk/>
            <pc:sldMk cId="3356436387" sldId="288"/>
            <ac:spMk id="11" creationId="{20A08BB4-314B-0138-FAA4-74A3D44E56F6}"/>
          </ac:spMkLst>
        </pc:spChg>
        <pc:picChg chg="add mod">
          <ac:chgData name="Sanjurjo Barrio, Alicia (349B-Affiliate)" userId="97258808-7afd-451b-a707-8a569ee59dbc" providerId="ADAL" clId="{7CFA5C32-15E6-4B27-B895-BE1CA809EE41}" dt="2024-12-05T22:24:04.147" v="1107" actId="1076"/>
          <ac:picMkLst>
            <pc:docMk/>
            <pc:sldMk cId="3356436387" sldId="288"/>
            <ac:picMk id="5" creationId="{B1BF14A0-63DD-DF51-BAAF-BE664888367A}"/>
          </ac:picMkLst>
        </pc:picChg>
        <pc:picChg chg="add mod">
          <ac:chgData name="Sanjurjo Barrio, Alicia (349B-Affiliate)" userId="97258808-7afd-451b-a707-8a569ee59dbc" providerId="ADAL" clId="{7CFA5C32-15E6-4B27-B895-BE1CA809EE41}" dt="2024-12-05T22:24:01.510" v="1106" actId="1076"/>
          <ac:picMkLst>
            <pc:docMk/>
            <pc:sldMk cId="3356436387" sldId="288"/>
            <ac:picMk id="7" creationId="{2414DEC7-9ECF-8B7F-6255-25FC9D075839}"/>
          </ac:picMkLst>
        </pc:picChg>
      </pc:sldChg>
      <pc:sldChg chg="delSp modSp add mod">
        <pc:chgData name="Sanjurjo Barrio, Alicia (349B-Affiliate)" userId="97258808-7afd-451b-a707-8a569ee59dbc" providerId="ADAL" clId="{7CFA5C32-15E6-4B27-B895-BE1CA809EE41}" dt="2024-12-06T22:21:54.283" v="4068" actId="255"/>
        <pc:sldMkLst>
          <pc:docMk/>
          <pc:sldMk cId="192499634" sldId="289"/>
        </pc:sldMkLst>
        <pc:spChg chg="mod">
          <ac:chgData name="Sanjurjo Barrio, Alicia (349B-Affiliate)" userId="97258808-7afd-451b-a707-8a569ee59dbc" providerId="ADAL" clId="{7CFA5C32-15E6-4B27-B895-BE1CA809EE41}" dt="2024-12-05T23:01:15.909" v="1237" actId="20577"/>
          <ac:spMkLst>
            <pc:docMk/>
            <pc:sldMk cId="192499634" sldId="289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7CFA5C32-15E6-4B27-B895-BE1CA809EE41}" dt="2024-12-06T22:21:54.283" v="4068" actId="255"/>
          <ac:spMkLst>
            <pc:docMk/>
            <pc:sldMk cId="192499634" sldId="289"/>
            <ac:spMk id="3" creationId="{5507ED1D-5B40-4DAD-C5D8-B39CC34EE814}"/>
          </ac:spMkLst>
        </pc:spChg>
        <pc:spChg chg="del">
          <ac:chgData name="Sanjurjo Barrio, Alicia (349B-Affiliate)" userId="97258808-7afd-451b-a707-8a569ee59dbc" providerId="ADAL" clId="{7CFA5C32-15E6-4B27-B895-BE1CA809EE41}" dt="2024-12-05T23:02:31.470" v="1454" actId="478"/>
          <ac:spMkLst>
            <pc:docMk/>
            <pc:sldMk cId="192499634" sldId="289"/>
            <ac:spMk id="8" creationId="{F965D48D-2865-D925-7512-F5AFFD3432D6}"/>
          </ac:spMkLst>
        </pc:spChg>
        <pc:spChg chg="del mod">
          <ac:chgData name="Sanjurjo Barrio, Alicia (349B-Affiliate)" userId="97258808-7afd-451b-a707-8a569ee59dbc" providerId="ADAL" clId="{7CFA5C32-15E6-4B27-B895-BE1CA809EE41}" dt="2024-12-05T23:02:37.420" v="1456" actId="478"/>
          <ac:spMkLst>
            <pc:docMk/>
            <pc:sldMk cId="192499634" sldId="289"/>
            <ac:spMk id="9" creationId="{76A15325-D44F-1C24-A4C2-50B1AB301D66}"/>
          </ac:spMkLst>
        </pc:spChg>
        <pc:picChg chg="del">
          <ac:chgData name="Sanjurjo Barrio, Alicia (349B-Affiliate)" userId="97258808-7afd-451b-a707-8a569ee59dbc" providerId="ADAL" clId="{7CFA5C32-15E6-4B27-B895-BE1CA809EE41}" dt="2024-12-05T23:02:29.081" v="1453" actId="478"/>
          <ac:picMkLst>
            <pc:docMk/>
            <pc:sldMk cId="192499634" sldId="289"/>
            <ac:picMk id="5" creationId="{B1BF14A0-63DD-DF51-BAAF-BE664888367A}"/>
          </ac:picMkLst>
        </pc:picChg>
        <pc:picChg chg="del">
          <ac:chgData name="Sanjurjo Barrio, Alicia (349B-Affiliate)" userId="97258808-7afd-451b-a707-8a569ee59dbc" providerId="ADAL" clId="{7CFA5C32-15E6-4B27-B895-BE1CA809EE41}" dt="2024-12-05T23:02:39.343" v="1457" actId="478"/>
          <ac:picMkLst>
            <pc:docMk/>
            <pc:sldMk cId="192499634" sldId="289"/>
            <ac:picMk id="7" creationId="{2414DEC7-9ECF-8B7F-6255-25FC9D075839}"/>
          </ac:picMkLst>
        </pc:picChg>
      </pc:sldChg>
      <pc:sldChg chg="addSp delSp modSp add mod">
        <pc:chgData name="Sanjurjo Barrio, Alicia (349B-Affiliate)" userId="97258808-7afd-451b-a707-8a569ee59dbc" providerId="ADAL" clId="{7CFA5C32-15E6-4B27-B895-BE1CA809EE41}" dt="2024-12-06T23:30:41.107" v="4335" actId="1076"/>
        <pc:sldMkLst>
          <pc:docMk/>
          <pc:sldMk cId="89222198" sldId="290"/>
        </pc:sldMkLst>
        <pc:spChg chg="mod">
          <ac:chgData name="Sanjurjo Barrio, Alicia (349B-Affiliate)" userId="97258808-7afd-451b-a707-8a569ee59dbc" providerId="ADAL" clId="{7CFA5C32-15E6-4B27-B895-BE1CA809EE41}" dt="2024-12-06T22:19:55.222" v="4052" actId="20577"/>
          <ac:spMkLst>
            <pc:docMk/>
            <pc:sldMk cId="89222198" sldId="290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7CFA5C32-15E6-4B27-B895-BE1CA809EE41}" dt="2024-12-06T23:29:13.992" v="4327" actId="14100"/>
          <ac:spMkLst>
            <pc:docMk/>
            <pc:sldMk cId="89222198" sldId="290"/>
            <ac:spMk id="3" creationId="{5507ED1D-5B40-4DAD-C5D8-B39CC34EE814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1:57:39.141" v="3349" actId="478"/>
          <ac:spMkLst>
            <pc:docMk/>
            <pc:sldMk cId="89222198" sldId="290"/>
            <ac:spMk id="5" creationId="{757FF77B-5E69-636B-5B96-B0EC95B89C7E}"/>
          </ac:spMkLst>
        </pc:spChg>
        <pc:spChg chg="add mod">
          <ac:chgData name="Sanjurjo Barrio, Alicia (349B-Affiliate)" userId="97258808-7afd-451b-a707-8a569ee59dbc" providerId="ADAL" clId="{7CFA5C32-15E6-4B27-B895-BE1CA809EE41}" dt="2024-12-06T23:30:26.031" v="4334" actId="113"/>
          <ac:spMkLst>
            <pc:docMk/>
            <pc:sldMk cId="89222198" sldId="290"/>
            <ac:spMk id="9" creationId="{D83A8384-930E-0A49-2DDE-F3E7FA39CADA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10:13.533" v="3686" actId="478"/>
          <ac:spMkLst>
            <pc:docMk/>
            <pc:sldMk cId="89222198" sldId="290"/>
            <ac:spMk id="10" creationId="{A9B906AF-E82E-7C64-92A0-970107EBE7C1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10:11.903" v="3685" actId="478"/>
          <ac:spMkLst>
            <pc:docMk/>
            <pc:sldMk cId="89222198" sldId="290"/>
            <ac:spMk id="11" creationId="{EB1CB115-ED0F-DACA-377A-4E1323A37E35}"/>
          </ac:spMkLst>
        </pc:spChg>
        <pc:spChg chg="add mod">
          <ac:chgData name="Sanjurjo Barrio, Alicia (349B-Affiliate)" userId="97258808-7afd-451b-a707-8a569ee59dbc" providerId="ADAL" clId="{7CFA5C32-15E6-4B27-B895-BE1CA809EE41}" dt="2024-12-06T23:29:47.879" v="4332" actId="1076"/>
          <ac:spMkLst>
            <pc:docMk/>
            <pc:sldMk cId="89222198" sldId="290"/>
            <ac:spMk id="13" creationId="{C59B061A-FD04-2640-5D5E-0B45A5419650}"/>
          </ac:spMkLst>
        </pc:spChg>
        <pc:spChg chg="add mod">
          <ac:chgData name="Sanjurjo Barrio, Alicia (349B-Affiliate)" userId="97258808-7afd-451b-a707-8a569ee59dbc" providerId="ADAL" clId="{7CFA5C32-15E6-4B27-B895-BE1CA809EE41}" dt="2024-12-06T23:30:41.107" v="4335" actId="1076"/>
          <ac:spMkLst>
            <pc:docMk/>
            <pc:sldMk cId="89222198" sldId="290"/>
            <ac:spMk id="18" creationId="{E8F07DAB-3FD3-380A-E7B8-3BF1BF53E998}"/>
          </ac:spMkLst>
        </pc:spChg>
        <pc:spChg chg="add mod">
          <ac:chgData name="Sanjurjo Barrio, Alicia (349B-Affiliate)" userId="97258808-7afd-451b-a707-8a569ee59dbc" providerId="ADAL" clId="{7CFA5C32-15E6-4B27-B895-BE1CA809EE41}" dt="2024-12-06T23:29:06.423" v="4325" actId="1076"/>
          <ac:spMkLst>
            <pc:docMk/>
            <pc:sldMk cId="89222198" sldId="290"/>
            <ac:spMk id="21" creationId="{898A1711-6378-C4E3-68F7-9235A86F7701}"/>
          </ac:spMkLst>
        </pc:spChg>
        <pc:picChg chg="mod">
          <ac:chgData name="Sanjurjo Barrio, Alicia (349B-Affiliate)" userId="97258808-7afd-451b-a707-8a569ee59dbc" providerId="ADAL" clId="{7CFA5C32-15E6-4B27-B895-BE1CA809EE41}" dt="2024-12-06T23:29:20.592" v="4329" actId="1076"/>
          <ac:picMkLst>
            <pc:docMk/>
            <pc:sldMk cId="89222198" sldId="290"/>
            <ac:picMk id="7" creationId="{4EC45912-2D8C-D8E6-1EC6-8D2580110FFA}"/>
          </ac:picMkLst>
        </pc:picChg>
        <pc:picChg chg="del">
          <ac:chgData name="Sanjurjo Barrio, Alicia (349B-Affiliate)" userId="97258808-7afd-451b-a707-8a569ee59dbc" providerId="ADAL" clId="{7CFA5C32-15E6-4B27-B895-BE1CA809EE41}" dt="2024-12-06T22:06:33.463" v="3661" actId="478"/>
          <ac:picMkLst>
            <pc:docMk/>
            <pc:sldMk cId="89222198" sldId="290"/>
            <ac:picMk id="8" creationId="{038C8646-9A0B-7282-F2E8-CE9B878CD79B}"/>
          </ac:picMkLst>
        </pc:picChg>
        <pc:picChg chg="add del mod modCrop">
          <ac:chgData name="Sanjurjo Barrio, Alicia (349B-Affiliate)" userId="97258808-7afd-451b-a707-8a569ee59dbc" providerId="ADAL" clId="{7CFA5C32-15E6-4B27-B895-BE1CA809EE41}" dt="2024-12-06T23:27:31.836" v="4298" actId="478"/>
          <ac:picMkLst>
            <pc:docMk/>
            <pc:sldMk cId="89222198" sldId="290"/>
            <ac:picMk id="15" creationId="{D5310460-E638-FD97-0503-C454D8A49AFA}"/>
          </ac:picMkLst>
        </pc:picChg>
        <pc:picChg chg="add del mod">
          <ac:chgData name="Sanjurjo Barrio, Alicia (349B-Affiliate)" userId="97258808-7afd-451b-a707-8a569ee59dbc" providerId="ADAL" clId="{7CFA5C32-15E6-4B27-B895-BE1CA809EE41}" dt="2024-12-06T23:27:33.421" v="4299" actId="478"/>
          <ac:picMkLst>
            <pc:docMk/>
            <pc:sldMk cId="89222198" sldId="290"/>
            <ac:picMk id="17" creationId="{9A5B2F97-ECC8-2377-B1EB-3DBC83AB7CAF}"/>
          </ac:picMkLst>
        </pc:picChg>
        <pc:picChg chg="add mod">
          <ac:chgData name="Sanjurjo Barrio, Alicia (349B-Affiliate)" userId="97258808-7afd-451b-a707-8a569ee59dbc" providerId="ADAL" clId="{7CFA5C32-15E6-4B27-B895-BE1CA809EE41}" dt="2024-12-06T23:28:20.336" v="4315" actId="1076"/>
          <ac:picMkLst>
            <pc:docMk/>
            <pc:sldMk cId="89222198" sldId="290"/>
            <ac:picMk id="20" creationId="{BF8577E1-51C6-C552-89D3-96A71E145704}"/>
          </ac:picMkLst>
        </pc:picChg>
        <pc:cxnChg chg="mod">
          <ac:chgData name="Sanjurjo Barrio, Alicia (349B-Affiliate)" userId="97258808-7afd-451b-a707-8a569ee59dbc" providerId="ADAL" clId="{7CFA5C32-15E6-4B27-B895-BE1CA809EE41}" dt="2024-12-06T22:11:49.729" v="3716" actId="1076"/>
          <ac:cxnSpMkLst>
            <pc:docMk/>
            <pc:sldMk cId="89222198" sldId="290"/>
            <ac:cxnSpMk id="6" creationId="{EFBEE432-21EA-E215-4A56-6C8F3D0141CF}"/>
          </ac:cxnSpMkLst>
        </pc:cxnChg>
      </pc:sldChg>
      <pc:sldChg chg="addSp delSp modSp add mod ord">
        <pc:chgData name="Sanjurjo Barrio, Alicia (349B-Affiliate)" userId="97258808-7afd-451b-a707-8a569ee59dbc" providerId="ADAL" clId="{7CFA5C32-15E6-4B27-B895-BE1CA809EE41}" dt="2024-12-06T22:33:11.477" v="4297"/>
        <pc:sldMkLst>
          <pc:docMk/>
          <pc:sldMk cId="1220334978" sldId="291"/>
        </pc:sldMkLst>
        <pc:spChg chg="add del mod">
          <ac:chgData name="Sanjurjo Barrio, Alicia (349B-Affiliate)" userId="97258808-7afd-451b-a707-8a569ee59dbc" providerId="ADAL" clId="{7CFA5C32-15E6-4B27-B895-BE1CA809EE41}" dt="2024-12-06T22:26:43.710" v="4138" actId="478"/>
          <ac:spMkLst>
            <pc:docMk/>
            <pc:sldMk cId="1220334978" sldId="291"/>
            <ac:spMk id="2" creationId="{A2352344-CEB6-020A-515D-BBB5B604CBE1}"/>
          </ac:spMkLst>
        </pc:spChg>
        <pc:spChg chg="add del">
          <ac:chgData name="Sanjurjo Barrio, Alicia (349B-Affiliate)" userId="97258808-7afd-451b-a707-8a569ee59dbc" providerId="ADAL" clId="{7CFA5C32-15E6-4B27-B895-BE1CA809EE41}" dt="2024-12-06T22:23:15.977" v="4094" actId="478"/>
          <ac:spMkLst>
            <pc:docMk/>
            <pc:sldMk cId="1220334978" sldId="291"/>
            <ac:spMk id="3" creationId="{5507ED1D-5B40-4DAD-C5D8-B39CC34EE814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23:00.056" v="4077" actId="478"/>
          <ac:spMkLst>
            <pc:docMk/>
            <pc:sldMk cId="1220334978" sldId="291"/>
            <ac:spMk id="9" creationId="{C9D7D7A4-AB83-78F7-7C53-8F753981296D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27:18.718" v="4172" actId="113"/>
          <ac:spMkLst>
            <pc:docMk/>
            <pc:sldMk cId="1220334978" sldId="291"/>
            <ac:spMk id="10" creationId="{820E6D23-6FB6-0462-F115-19D1FDA1BCCE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26:46.711" v="4139" actId="478"/>
          <ac:spMkLst>
            <pc:docMk/>
            <pc:sldMk cId="1220334978" sldId="291"/>
            <ac:spMk id="14" creationId="{02E5BDA0-DF6F-6C8A-6D5B-BF996F047BED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29:11.604" v="4195" actId="207"/>
          <ac:spMkLst>
            <pc:docMk/>
            <pc:sldMk cId="1220334978" sldId="291"/>
            <ac:spMk id="17" creationId="{12A1008B-0D9F-5839-B125-23D6DA1E2E19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29:21.918" v="4198" actId="14100"/>
          <ac:spMkLst>
            <pc:docMk/>
            <pc:sldMk cId="1220334978" sldId="291"/>
            <ac:spMk id="18" creationId="{26D154C8-6849-07C7-B83E-ABA8E15EABEC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29:37.299" v="4201" actId="14100"/>
          <ac:spMkLst>
            <pc:docMk/>
            <pc:sldMk cId="1220334978" sldId="291"/>
            <ac:spMk id="19" creationId="{32B13706-79F1-C798-8C91-D3F45D798332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29:49.261" v="4204" actId="14100"/>
          <ac:spMkLst>
            <pc:docMk/>
            <pc:sldMk cId="1220334978" sldId="291"/>
            <ac:spMk id="20" creationId="{2979A47A-9B73-FF3C-45EF-58D396BE63BE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0:07.753" v="4209" actId="14100"/>
          <ac:spMkLst>
            <pc:docMk/>
            <pc:sldMk cId="1220334978" sldId="291"/>
            <ac:spMk id="21" creationId="{0432FFBE-B529-F735-3B72-0037C2A145C0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0:31.457" v="4214" actId="1076"/>
          <ac:spMkLst>
            <pc:docMk/>
            <pc:sldMk cId="1220334978" sldId="291"/>
            <ac:spMk id="22" creationId="{9FD9DC0D-19DE-B0EF-6512-F2F46B0B48DA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0:45.181" v="4219" actId="208"/>
          <ac:spMkLst>
            <pc:docMk/>
            <pc:sldMk cId="1220334978" sldId="291"/>
            <ac:spMk id="23" creationId="{EBDED933-41F1-855C-938A-5787AAC3642C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0:55.027" v="4221" actId="1076"/>
          <ac:spMkLst>
            <pc:docMk/>
            <pc:sldMk cId="1220334978" sldId="291"/>
            <ac:spMk id="24" creationId="{48756015-5A7E-C909-750B-5238B4D0564C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1:03.730" v="4224" actId="14100"/>
          <ac:spMkLst>
            <pc:docMk/>
            <pc:sldMk cId="1220334978" sldId="291"/>
            <ac:spMk id="25" creationId="{B1611690-A18A-DA45-75E0-4DE8004EB0BE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1:13.134" v="4228" actId="14100"/>
          <ac:spMkLst>
            <pc:docMk/>
            <pc:sldMk cId="1220334978" sldId="291"/>
            <ac:spMk id="26" creationId="{6375881A-DCE7-5520-BD73-3584923C48B7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3:05.168" v="4296"/>
          <ac:spMkLst>
            <pc:docMk/>
            <pc:sldMk cId="1220334978" sldId="291"/>
            <ac:spMk id="27" creationId="{FABC6BFC-F52C-9A86-5796-9DB486149D83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3:11.477" v="4297"/>
          <ac:spMkLst>
            <pc:docMk/>
            <pc:sldMk cId="1220334978" sldId="291"/>
            <ac:spMk id="28" creationId="{45631204-9EC0-3A7B-D01E-B23943208767}"/>
          </ac:spMkLst>
        </pc:spChg>
        <pc:picChg chg="add del">
          <ac:chgData name="Sanjurjo Barrio, Alicia (349B-Affiliate)" userId="97258808-7afd-451b-a707-8a569ee59dbc" providerId="ADAL" clId="{7CFA5C32-15E6-4B27-B895-BE1CA809EE41}" dt="2024-12-06T22:23:19.930" v="4095" actId="478"/>
          <ac:picMkLst>
            <pc:docMk/>
            <pc:sldMk cId="1220334978" sldId="291"/>
            <ac:picMk id="7" creationId="{4EC45912-2D8C-D8E6-1EC6-8D2580110FFA}"/>
          </ac:picMkLst>
        </pc:picChg>
        <pc:picChg chg="add del">
          <ac:chgData name="Sanjurjo Barrio, Alicia (349B-Affiliate)" userId="97258808-7afd-451b-a707-8a569ee59dbc" providerId="ADAL" clId="{7CFA5C32-15E6-4B27-B895-BE1CA809EE41}" dt="2024-12-06T22:23:19.930" v="4095" actId="478"/>
          <ac:picMkLst>
            <pc:docMk/>
            <pc:sldMk cId="1220334978" sldId="291"/>
            <ac:picMk id="8" creationId="{038C8646-9A0B-7282-F2E8-CE9B878CD79B}"/>
          </ac:picMkLst>
        </pc:picChg>
        <pc:picChg chg="add mod">
          <ac:chgData name="Sanjurjo Barrio, Alicia (349B-Affiliate)" userId="97258808-7afd-451b-a707-8a569ee59dbc" providerId="ADAL" clId="{7CFA5C32-15E6-4B27-B895-BE1CA809EE41}" dt="2024-12-06T22:27:30.632" v="4177" actId="1076"/>
          <ac:picMkLst>
            <pc:docMk/>
            <pc:sldMk cId="1220334978" sldId="291"/>
            <ac:picMk id="12" creationId="{D0FEE46E-C029-EC27-EAA7-32714CFEF52B}"/>
          </ac:picMkLst>
        </pc:picChg>
        <pc:picChg chg="add mod">
          <ac:chgData name="Sanjurjo Barrio, Alicia (349B-Affiliate)" userId="97258808-7afd-451b-a707-8a569ee59dbc" providerId="ADAL" clId="{7CFA5C32-15E6-4B27-B895-BE1CA809EE41}" dt="2024-12-06T22:28:33.557" v="4187" actId="1076"/>
          <ac:picMkLst>
            <pc:docMk/>
            <pc:sldMk cId="1220334978" sldId="291"/>
            <ac:picMk id="16" creationId="{A6826C3C-1F86-7636-A17E-A2318E5B187F}"/>
          </ac:picMkLst>
        </pc:picChg>
        <pc:cxnChg chg="add del">
          <ac:chgData name="Sanjurjo Barrio, Alicia (349B-Affiliate)" userId="97258808-7afd-451b-a707-8a569ee59dbc" providerId="ADAL" clId="{7CFA5C32-15E6-4B27-B895-BE1CA809EE41}" dt="2024-12-06T22:26:49.242" v="4140" actId="478"/>
          <ac:cxnSpMkLst>
            <pc:docMk/>
            <pc:sldMk cId="1220334978" sldId="291"/>
            <ac:cxnSpMk id="6" creationId="{EFBEE432-21EA-E215-4A56-6C8F3D0141CF}"/>
          </ac:cxnSpMkLst>
        </pc:cxnChg>
      </pc:sldChg>
      <pc:sldChg chg="addSp delSp modSp add mod ord">
        <pc:chgData name="Sanjurjo Barrio, Alicia (349B-Affiliate)" userId="97258808-7afd-451b-a707-8a569ee59dbc" providerId="ADAL" clId="{7CFA5C32-15E6-4B27-B895-BE1CA809EE41}" dt="2024-12-06T22:33:01.984" v="4295" actId="21"/>
        <pc:sldMkLst>
          <pc:docMk/>
          <pc:sldMk cId="859493461" sldId="292"/>
        </pc:sldMkLst>
        <pc:spChg chg="add mod">
          <ac:chgData name="Sanjurjo Barrio, Alicia (349B-Affiliate)" userId="97258808-7afd-451b-a707-8a569ee59dbc" providerId="ADAL" clId="{7CFA5C32-15E6-4B27-B895-BE1CA809EE41}" dt="2024-12-06T22:32:55.126" v="4288" actId="20577"/>
          <ac:spMkLst>
            <pc:docMk/>
            <pc:sldMk cId="859493461" sldId="292"/>
            <ac:spMk id="2" creationId="{7FD0206D-0E9F-BE50-0965-628339A76C53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33:01.984" v="4295" actId="21"/>
          <ac:spMkLst>
            <pc:docMk/>
            <pc:sldMk cId="859493461" sldId="292"/>
            <ac:spMk id="3" creationId="{0299663B-03E0-3029-FC46-7885DA7069BE}"/>
          </ac:spMkLst>
        </pc:spChg>
        <pc:spChg chg="del">
          <ac:chgData name="Sanjurjo Barrio, Alicia (349B-Affiliate)" userId="97258808-7afd-451b-a707-8a569ee59dbc" providerId="ADAL" clId="{7CFA5C32-15E6-4B27-B895-BE1CA809EE41}" dt="2024-12-06T22:31:35.167" v="4230" actId="478"/>
          <ac:spMkLst>
            <pc:docMk/>
            <pc:sldMk cId="859493461" sldId="292"/>
            <ac:spMk id="17" creationId="{12A1008B-0D9F-5839-B125-23D6DA1E2E19}"/>
          </ac:spMkLst>
        </pc:spChg>
        <pc:spChg chg="del">
          <ac:chgData name="Sanjurjo Barrio, Alicia (349B-Affiliate)" userId="97258808-7afd-451b-a707-8a569ee59dbc" providerId="ADAL" clId="{7CFA5C32-15E6-4B27-B895-BE1CA809EE41}" dt="2024-12-06T22:31:36.963" v="4231" actId="478"/>
          <ac:spMkLst>
            <pc:docMk/>
            <pc:sldMk cId="859493461" sldId="292"/>
            <ac:spMk id="18" creationId="{26D154C8-6849-07C7-B83E-ABA8E15EABEC}"/>
          </ac:spMkLst>
        </pc:spChg>
        <pc:spChg chg="del">
          <ac:chgData name="Sanjurjo Barrio, Alicia (349B-Affiliate)" userId="97258808-7afd-451b-a707-8a569ee59dbc" providerId="ADAL" clId="{7CFA5C32-15E6-4B27-B895-BE1CA809EE41}" dt="2024-12-06T22:31:38.780" v="4232" actId="478"/>
          <ac:spMkLst>
            <pc:docMk/>
            <pc:sldMk cId="859493461" sldId="292"/>
            <ac:spMk id="19" creationId="{32B13706-79F1-C798-8C91-D3F45D798332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0.216" v="4233" actId="478"/>
          <ac:spMkLst>
            <pc:docMk/>
            <pc:sldMk cId="859493461" sldId="292"/>
            <ac:spMk id="20" creationId="{2979A47A-9B73-FF3C-45EF-58D396BE63BE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1.952" v="4234" actId="478"/>
          <ac:spMkLst>
            <pc:docMk/>
            <pc:sldMk cId="859493461" sldId="292"/>
            <ac:spMk id="21" creationId="{0432FFBE-B529-F735-3B72-0037C2A145C0}"/>
          </ac:spMkLst>
        </pc:spChg>
        <pc:spChg chg="del">
          <ac:chgData name="Sanjurjo Barrio, Alicia (349B-Affiliate)" userId="97258808-7afd-451b-a707-8a569ee59dbc" providerId="ADAL" clId="{7CFA5C32-15E6-4B27-B895-BE1CA809EE41}" dt="2024-12-06T22:31:50.936" v="4239" actId="478"/>
          <ac:spMkLst>
            <pc:docMk/>
            <pc:sldMk cId="859493461" sldId="292"/>
            <ac:spMk id="22" creationId="{9FD9DC0D-19DE-B0EF-6512-F2F46B0B48DA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9.292" v="4238" actId="478"/>
          <ac:spMkLst>
            <pc:docMk/>
            <pc:sldMk cId="859493461" sldId="292"/>
            <ac:spMk id="23" creationId="{EBDED933-41F1-855C-938A-5787AAC3642C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7.477" v="4237" actId="478"/>
          <ac:spMkLst>
            <pc:docMk/>
            <pc:sldMk cId="859493461" sldId="292"/>
            <ac:spMk id="24" creationId="{48756015-5A7E-C909-750B-5238B4D0564C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3.833" v="4235" actId="478"/>
          <ac:spMkLst>
            <pc:docMk/>
            <pc:sldMk cId="859493461" sldId="292"/>
            <ac:spMk id="25" creationId="{B1611690-A18A-DA45-75E0-4DE8004EB0BE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5.702" v="4236" actId="478"/>
          <ac:spMkLst>
            <pc:docMk/>
            <pc:sldMk cId="859493461" sldId="292"/>
            <ac:spMk id="26" creationId="{6375881A-DCE7-5520-BD73-3584923C48B7}"/>
          </ac:spMkLst>
        </pc:spChg>
      </pc:sldChg>
    </pc:docChg>
  </pc:docChgLst>
  <pc:docChgLst>
    <pc:chgData name="Sanjurjo Barrio, Alicia (349B-Affiliate)" userId="97258808-7afd-451b-a707-8a569ee59dbc" providerId="ADAL" clId="{A2AAEE6D-E840-4447-A42C-62D02BEB1B15}"/>
    <pc:docChg chg="undo redo custSel addSld delSld modSld sldOrd">
      <pc:chgData name="Sanjurjo Barrio, Alicia (349B-Affiliate)" userId="97258808-7afd-451b-a707-8a569ee59dbc" providerId="ADAL" clId="{A2AAEE6D-E840-4447-A42C-62D02BEB1B15}" dt="2024-12-19T22:24:21.568" v="2713" actId="20577"/>
      <pc:docMkLst>
        <pc:docMk/>
      </pc:docMkLst>
      <pc:sldChg chg="modSp mod">
        <pc:chgData name="Sanjurjo Barrio, Alicia (349B-Affiliate)" userId="97258808-7afd-451b-a707-8a569ee59dbc" providerId="ADAL" clId="{A2AAEE6D-E840-4447-A42C-62D02BEB1B15}" dt="2024-12-19T22:00:33.903" v="2573" actId="14100"/>
        <pc:sldMkLst>
          <pc:docMk/>
          <pc:sldMk cId="1301117103" sldId="257"/>
        </pc:sldMkLst>
        <pc:spChg chg="mod">
          <ac:chgData name="Sanjurjo Barrio, Alicia (349B-Affiliate)" userId="97258808-7afd-451b-a707-8a569ee59dbc" providerId="ADAL" clId="{A2AAEE6D-E840-4447-A42C-62D02BEB1B15}" dt="2024-12-19T17:42:01.272" v="7" actId="20577"/>
          <ac:spMkLst>
            <pc:docMk/>
            <pc:sldMk cId="1301117103" sldId="257"/>
            <ac:spMk id="2" creationId="{2C4F746A-6AB4-7796-B064-C46CBEC15259}"/>
          </ac:spMkLst>
        </pc:spChg>
        <pc:spChg chg="mod">
          <ac:chgData name="Sanjurjo Barrio, Alicia (349B-Affiliate)" userId="97258808-7afd-451b-a707-8a569ee59dbc" providerId="ADAL" clId="{A2AAEE6D-E840-4447-A42C-62D02BEB1B15}" dt="2024-12-19T18:26:40.668" v="97" actId="20577"/>
          <ac:spMkLst>
            <pc:docMk/>
            <pc:sldMk cId="1301117103" sldId="257"/>
            <ac:spMk id="5" creationId="{933CDEDD-0AD5-3176-AD1F-20D9280387F5}"/>
          </ac:spMkLst>
        </pc:spChg>
        <pc:picChg chg="mod">
          <ac:chgData name="Sanjurjo Barrio, Alicia (349B-Affiliate)" userId="97258808-7afd-451b-a707-8a569ee59dbc" providerId="ADAL" clId="{A2AAEE6D-E840-4447-A42C-62D02BEB1B15}" dt="2024-12-19T22:00:33.903" v="2573" actId="14100"/>
          <ac:picMkLst>
            <pc:docMk/>
            <pc:sldMk cId="1301117103" sldId="257"/>
            <ac:picMk id="1026" creationId="{A7EAF17E-D311-44B0-2A2F-8F6C910A6F4F}"/>
          </ac:picMkLst>
        </pc:picChg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124948956" sldId="264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3469335780" sldId="265"/>
        </pc:sldMkLst>
      </pc:sldChg>
      <pc:sldChg chg="addSp modSp mod">
        <pc:chgData name="Sanjurjo Barrio, Alicia (349B-Affiliate)" userId="97258808-7afd-451b-a707-8a569ee59dbc" providerId="ADAL" clId="{A2AAEE6D-E840-4447-A42C-62D02BEB1B15}" dt="2024-12-19T18:29:15.184" v="114" actId="1076"/>
        <pc:sldMkLst>
          <pc:docMk/>
          <pc:sldMk cId="2146347292" sldId="269"/>
        </pc:sldMkLst>
        <pc:picChg chg="add mod">
          <ac:chgData name="Sanjurjo Barrio, Alicia (349B-Affiliate)" userId="97258808-7afd-451b-a707-8a569ee59dbc" providerId="ADAL" clId="{A2AAEE6D-E840-4447-A42C-62D02BEB1B15}" dt="2024-12-19T18:29:15.184" v="114" actId="1076"/>
          <ac:picMkLst>
            <pc:docMk/>
            <pc:sldMk cId="2146347292" sldId="269"/>
            <ac:picMk id="7" creationId="{42F78F7B-4B9A-D9AC-4161-CC45A187B2C2}"/>
          </ac:picMkLst>
        </pc:picChg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266307091" sldId="270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4156065764" sldId="272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3074970625" sldId="274"/>
        </pc:sldMkLst>
      </pc:sldChg>
      <pc:sldChg chg="del ord">
        <pc:chgData name="Sanjurjo Barrio, Alicia (349B-Affiliate)" userId="97258808-7afd-451b-a707-8a569ee59dbc" providerId="ADAL" clId="{A2AAEE6D-E840-4447-A42C-62D02BEB1B15}" dt="2024-12-19T19:15:42.453" v="1711" actId="2696"/>
        <pc:sldMkLst>
          <pc:docMk/>
          <pc:sldMk cId="1632519118" sldId="275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867910072" sldId="276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2789452304" sldId="278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3676945368" sldId="280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2986619785" sldId="281"/>
        </pc:sldMkLst>
      </pc:sldChg>
      <pc:sldChg chg="addSp delSp modSp mod ord setBg">
        <pc:chgData name="Sanjurjo Barrio, Alicia (349B-Affiliate)" userId="97258808-7afd-451b-a707-8a569ee59dbc" providerId="ADAL" clId="{A2AAEE6D-E840-4447-A42C-62D02BEB1B15}" dt="2024-12-19T22:02:30.221" v="2595" actId="207"/>
        <pc:sldMkLst>
          <pc:docMk/>
          <pc:sldMk cId="954808574" sldId="283"/>
        </pc:sldMkLst>
        <pc:spChg chg="mod">
          <ac:chgData name="Sanjurjo Barrio, Alicia (349B-Affiliate)" userId="97258808-7afd-451b-a707-8a569ee59dbc" providerId="ADAL" clId="{A2AAEE6D-E840-4447-A42C-62D02BEB1B15}" dt="2024-12-19T18:27:34.775" v="101" actId="207"/>
          <ac:spMkLst>
            <pc:docMk/>
            <pc:sldMk cId="954808574" sldId="283"/>
            <ac:spMk id="2" creationId="{6F5DB33C-FCDD-55C6-A68A-FB830E17B291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2:30.221" v="2595" actId="207"/>
          <ac:spMkLst>
            <pc:docMk/>
            <pc:sldMk cId="954808574" sldId="283"/>
            <ac:spMk id="3" creationId="{C410B64F-5B8B-9F57-9AEB-3F2ED0EEEFB0}"/>
          </ac:spMkLst>
        </pc:spChg>
        <pc:spChg chg="mod">
          <ac:chgData name="Sanjurjo Barrio, Alicia (349B-Affiliate)" userId="97258808-7afd-451b-a707-8a569ee59dbc" providerId="ADAL" clId="{A2AAEE6D-E840-4447-A42C-62D02BEB1B15}" dt="2024-12-19T18:27:15.474" v="99" actId="208"/>
          <ac:spMkLst>
            <pc:docMk/>
            <pc:sldMk cId="954808574" sldId="283"/>
            <ac:spMk id="4" creationId="{2E73A88B-1BCD-9E12-85BD-0E3B4CF4CFD1}"/>
          </ac:spMkLst>
        </pc:spChg>
        <pc:spChg chg="del mod">
          <ac:chgData name="Sanjurjo Barrio, Alicia (349B-Affiliate)" userId="97258808-7afd-451b-a707-8a569ee59dbc" providerId="ADAL" clId="{A2AAEE6D-E840-4447-A42C-62D02BEB1B15}" dt="2024-12-19T22:02:23.860" v="2593" actId="478"/>
          <ac:spMkLst>
            <pc:docMk/>
            <pc:sldMk cId="954808574" sldId="283"/>
            <ac:spMk id="7" creationId="{70A7E6E4-AE0D-8D8C-A4C9-D7272DFF7705}"/>
          </ac:spMkLst>
        </pc:spChg>
        <pc:cxnChg chg="mod">
          <ac:chgData name="Sanjurjo Barrio, Alicia (349B-Affiliate)" userId="97258808-7afd-451b-a707-8a569ee59dbc" providerId="ADAL" clId="{A2AAEE6D-E840-4447-A42C-62D02BEB1B15}" dt="2024-12-19T18:27:24.486" v="100" actId="208"/>
          <ac:cxnSpMkLst>
            <pc:docMk/>
            <pc:sldMk cId="954808574" sldId="283"/>
            <ac:cxnSpMk id="8" creationId="{5C7375FF-5F0B-92E5-C1DB-A4EBA8016C60}"/>
          </ac:cxnSpMkLst>
        </pc:cxnChg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571839387" sldId="284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806990035" sldId="286"/>
        </pc:sldMkLst>
      </pc:sldChg>
      <pc:sldChg chg="addSp delSp modSp mod modNotesTx">
        <pc:chgData name="Sanjurjo Barrio, Alicia (349B-Affiliate)" userId="97258808-7afd-451b-a707-8a569ee59dbc" providerId="ADAL" clId="{A2AAEE6D-E840-4447-A42C-62D02BEB1B15}" dt="2024-12-19T22:24:21.568" v="2713" actId="20577"/>
        <pc:sldMkLst>
          <pc:docMk/>
          <pc:sldMk cId="1056442133" sldId="287"/>
        </pc:sldMkLst>
        <pc:spChg chg="add del mod">
          <ac:chgData name="Sanjurjo Barrio, Alicia (349B-Affiliate)" userId="97258808-7afd-451b-a707-8a569ee59dbc" providerId="ADAL" clId="{A2AAEE6D-E840-4447-A42C-62D02BEB1B15}" dt="2024-12-19T17:47:52.646" v="25" actId="478"/>
          <ac:spMkLst>
            <pc:docMk/>
            <pc:sldMk cId="1056442133" sldId="287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A2AAEE6D-E840-4447-A42C-62D02BEB1B15}" dt="2024-12-19T18:48:09.803" v="756" actId="21"/>
          <ac:spMkLst>
            <pc:docMk/>
            <pc:sldMk cId="1056442133" sldId="287"/>
            <ac:spMk id="3" creationId="{1B133DDC-914F-3C69-9300-3E894691CFEB}"/>
          </ac:spMkLst>
        </pc:spChg>
        <pc:spChg chg="mod">
          <ac:chgData name="Sanjurjo Barrio, Alicia (349B-Affiliate)" userId="97258808-7afd-451b-a707-8a569ee59dbc" providerId="ADAL" clId="{A2AAEE6D-E840-4447-A42C-62D02BEB1B15}" dt="2024-12-19T18:25:40.781" v="89" actId="255"/>
          <ac:spMkLst>
            <pc:docMk/>
            <pc:sldMk cId="1056442133" sldId="287"/>
            <ac:spMk id="4" creationId="{08D58A5F-768E-EDE0-F2F3-989AD694B437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7:46:44.181" v="19" actId="478"/>
          <ac:spMkLst>
            <pc:docMk/>
            <pc:sldMk cId="1056442133" sldId="287"/>
            <ac:spMk id="7" creationId="{3E3D5EFB-CDE8-75DA-27A8-47F02D36FFA1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01.510" v="2585" actId="20577"/>
          <ac:spMkLst>
            <pc:docMk/>
            <pc:sldMk cId="1056442133" sldId="287"/>
            <ac:spMk id="8" creationId="{B618EF0B-A3B3-9538-4574-6AE917071955}"/>
          </ac:spMkLst>
        </pc:spChg>
        <pc:spChg chg="add mod ord">
          <ac:chgData name="Sanjurjo Barrio, Alicia (349B-Affiliate)" userId="97258808-7afd-451b-a707-8a569ee59dbc" providerId="ADAL" clId="{A2AAEE6D-E840-4447-A42C-62D02BEB1B15}" dt="2024-12-19T18:25:16.199" v="85" actId="167"/>
          <ac:spMkLst>
            <pc:docMk/>
            <pc:sldMk cId="1056442133" sldId="287"/>
            <ac:spMk id="12" creationId="{A1C24521-3A82-D27F-9A22-65B7522B0D18}"/>
          </ac:spMkLst>
        </pc:spChg>
        <pc:spChg chg="add">
          <ac:chgData name="Sanjurjo Barrio, Alicia (349B-Affiliate)" userId="97258808-7afd-451b-a707-8a569ee59dbc" providerId="ADAL" clId="{A2AAEE6D-E840-4447-A42C-62D02BEB1B15}" dt="2024-12-19T18:33:02.908" v="133"/>
          <ac:spMkLst>
            <pc:docMk/>
            <pc:sldMk cId="1056442133" sldId="287"/>
            <ac:spMk id="13" creationId="{9C4938FB-939E-27FA-4710-00C057C3BCA8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8:46:25.248" v="636" actId="21"/>
          <ac:spMkLst>
            <pc:docMk/>
            <pc:sldMk cId="1056442133" sldId="287"/>
            <ac:spMk id="15" creationId="{2BA62C4B-8E5B-0878-EDAF-4CF1E41E037D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24:21.568" v="2713" actId="20577"/>
          <ac:spMkLst>
            <pc:docMk/>
            <pc:sldMk cId="1056442133" sldId="287"/>
            <ac:spMk id="16" creationId="{F7376049-4E89-3C9A-9EDC-A6BAE385AB5E}"/>
          </ac:spMkLst>
        </pc:spChg>
        <pc:picChg chg="add del mod">
          <ac:chgData name="Sanjurjo Barrio, Alicia (349B-Affiliate)" userId="97258808-7afd-451b-a707-8a569ee59dbc" providerId="ADAL" clId="{A2AAEE6D-E840-4447-A42C-62D02BEB1B15}" dt="2024-12-19T17:54:15.278" v="70" actId="478"/>
          <ac:picMkLst>
            <pc:docMk/>
            <pc:sldMk cId="1056442133" sldId="287"/>
            <ac:picMk id="10" creationId="{22074A80-FD27-65B3-B443-13FE2E9F2152}"/>
          </ac:picMkLst>
        </pc:picChg>
        <pc:picChg chg="add mod">
          <ac:chgData name="Sanjurjo Barrio, Alicia (349B-Affiliate)" userId="97258808-7afd-451b-a707-8a569ee59dbc" providerId="ADAL" clId="{A2AAEE6D-E840-4447-A42C-62D02BEB1B15}" dt="2024-12-19T18:33:08.625" v="135" actId="1076"/>
          <ac:picMkLst>
            <pc:docMk/>
            <pc:sldMk cId="1056442133" sldId="287"/>
            <ac:picMk id="14" creationId="{1D8CD084-5B0F-E27E-7042-7FA33E54BAA1}"/>
          </ac:picMkLst>
        </pc:picChg>
        <pc:picChg chg="add del">
          <ac:chgData name="Sanjurjo Barrio, Alicia (349B-Affiliate)" userId="97258808-7afd-451b-a707-8a569ee59dbc" providerId="ADAL" clId="{A2AAEE6D-E840-4447-A42C-62D02BEB1B15}" dt="2024-12-19T17:46:31.051" v="18" actId="478"/>
          <ac:picMkLst>
            <pc:docMk/>
            <pc:sldMk cId="1056442133" sldId="287"/>
            <ac:picMk id="1026" creationId="{94192569-1444-FA1E-37E6-2BAB543E67BC}"/>
          </ac:picMkLst>
        </pc:picChg>
        <pc:picChg chg="add del mod">
          <ac:chgData name="Sanjurjo Barrio, Alicia (349B-Affiliate)" userId="97258808-7afd-451b-a707-8a569ee59dbc" providerId="ADAL" clId="{A2AAEE6D-E840-4447-A42C-62D02BEB1B15}" dt="2024-12-19T18:31:49.769" v="123" actId="478"/>
          <ac:picMkLst>
            <pc:docMk/>
            <pc:sldMk cId="1056442133" sldId="287"/>
            <ac:picMk id="1028" creationId="{F1A2C271-3B07-4426-4617-1543A2F7490C}"/>
          </ac:picMkLst>
        </pc:picChg>
        <pc:picChg chg="add del mod">
          <ac:chgData name="Sanjurjo Barrio, Alicia (349B-Affiliate)" userId="97258808-7afd-451b-a707-8a569ee59dbc" providerId="ADAL" clId="{A2AAEE6D-E840-4447-A42C-62D02BEB1B15}" dt="2024-12-19T18:31:58.373" v="127" actId="478"/>
          <ac:picMkLst>
            <pc:docMk/>
            <pc:sldMk cId="1056442133" sldId="287"/>
            <ac:picMk id="1030" creationId="{67049F5D-CECA-65C5-2883-9C3550242BE0}"/>
          </ac:picMkLst>
        </pc:picChg>
        <pc:picChg chg="add del mod">
          <ac:chgData name="Sanjurjo Barrio, Alicia (349B-Affiliate)" userId="97258808-7afd-451b-a707-8a569ee59dbc" providerId="ADAL" clId="{A2AAEE6D-E840-4447-A42C-62D02BEB1B15}" dt="2024-12-19T18:33:01.758" v="132" actId="478"/>
          <ac:picMkLst>
            <pc:docMk/>
            <pc:sldMk cId="1056442133" sldId="287"/>
            <ac:picMk id="1032" creationId="{7686E609-833A-C5CF-8D5E-D9F235E6F6AE}"/>
          </ac:picMkLst>
        </pc:picChg>
        <pc:cxnChg chg="del mod">
          <ac:chgData name="Sanjurjo Barrio, Alicia (349B-Affiliate)" userId="97258808-7afd-451b-a707-8a569ee59dbc" providerId="ADAL" clId="{A2AAEE6D-E840-4447-A42C-62D02BEB1B15}" dt="2024-12-19T17:47:25.239" v="21" actId="478"/>
          <ac:cxnSpMkLst>
            <pc:docMk/>
            <pc:sldMk cId="1056442133" sldId="287"/>
            <ac:cxnSpMk id="6" creationId="{EFBEE432-21EA-E215-4A56-6C8F3D0141CF}"/>
          </ac:cxnSpMkLst>
        </pc:cxnChg>
        <pc:cxnChg chg="add mod">
          <ac:chgData name="Sanjurjo Barrio, Alicia (349B-Affiliate)" userId="97258808-7afd-451b-a707-8a569ee59dbc" providerId="ADAL" clId="{A2AAEE6D-E840-4447-A42C-62D02BEB1B15}" dt="2024-12-19T18:24:45.518" v="81" actId="208"/>
          <ac:cxnSpMkLst>
            <pc:docMk/>
            <pc:sldMk cId="1056442133" sldId="287"/>
            <ac:cxnSpMk id="9" creationId="{9CFABBF2-3CC8-E61A-2A2B-991AED1EA354}"/>
          </ac:cxnSpMkLst>
        </pc:cxnChg>
        <pc:cxnChg chg="add del mod">
          <ac:chgData name="Sanjurjo Barrio, Alicia (349B-Affiliate)" userId="97258808-7afd-451b-a707-8a569ee59dbc" providerId="ADAL" clId="{A2AAEE6D-E840-4447-A42C-62D02BEB1B15}" dt="2024-12-19T18:21:22.056" v="76" actId="478"/>
          <ac:cxnSpMkLst>
            <pc:docMk/>
            <pc:sldMk cId="1056442133" sldId="287"/>
            <ac:cxnSpMk id="11" creationId="{E3A8C3BA-A156-CEA3-3DD2-86170566729F}"/>
          </ac:cxnSpMkLst>
        </pc:cxnChg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3356436387" sldId="288"/>
        </pc:sldMkLst>
      </pc:sldChg>
      <pc:sldChg chg="del ord">
        <pc:chgData name="Sanjurjo Barrio, Alicia (349B-Affiliate)" userId="97258808-7afd-451b-a707-8a569ee59dbc" providerId="ADAL" clId="{A2AAEE6D-E840-4447-A42C-62D02BEB1B15}" dt="2024-12-19T19:14:43.826" v="1710" actId="2696"/>
        <pc:sldMkLst>
          <pc:docMk/>
          <pc:sldMk cId="192499634" sldId="289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89222198" sldId="290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220334978" sldId="291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859493461" sldId="292"/>
        </pc:sldMkLst>
      </pc:sldChg>
      <pc:sldChg chg="del">
        <pc:chgData name="Sanjurjo Barrio, Alicia (349B-Affiliate)" userId="97258808-7afd-451b-a707-8a569ee59dbc" providerId="ADAL" clId="{A2AAEE6D-E840-4447-A42C-62D02BEB1B15}" dt="2024-12-19T21:59:37.118" v="2571" actId="47"/>
        <pc:sldMkLst>
          <pc:docMk/>
          <pc:sldMk cId="3283563692" sldId="294"/>
        </pc:sldMkLst>
      </pc:sldChg>
      <pc:sldChg chg="del">
        <pc:chgData name="Sanjurjo Barrio, Alicia (349B-Affiliate)" userId="97258808-7afd-451b-a707-8a569ee59dbc" providerId="ADAL" clId="{A2AAEE6D-E840-4447-A42C-62D02BEB1B15}" dt="2024-12-19T22:01:48.271" v="2591" actId="47"/>
        <pc:sldMkLst>
          <pc:docMk/>
          <pc:sldMk cId="2291457748" sldId="298"/>
        </pc:sldMkLst>
      </pc:sldChg>
      <pc:sldChg chg="addSp delSp modSp add del mod">
        <pc:chgData name="Sanjurjo Barrio, Alicia (349B-Affiliate)" userId="97258808-7afd-451b-a707-8a569ee59dbc" providerId="ADAL" clId="{A2AAEE6D-E840-4447-A42C-62D02BEB1B15}" dt="2024-12-19T18:29:32.998" v="115" actId="47"/>
        <pc:sldMkLst>
          <pc:docMk/>
          <pc:sldMk cId="995591203" sldId="300"/>
        </pc:sldMkLst>
        <pc:picChg chg="add del mod">
          <ac:chgData name="Sanjurjo Barrio, Alicia (349B-Affiliate)" userId="97258808-7afd-451b-a707-8a569ee59dbc" providerId="ADAL" clId="{A2AAEE6D-E840-4447-A42C-62D02BEB1B15}" dt="2024-12-19T18:29:06.763" v="111" actId="21"/>
          <ac:picMkLst>
            <pc:docMk/>
            <pc:sldMk cId="995591203" sldId="300"/>
            <ac:picMk id="5" creationId="{42F78F7B-4B9A-D9AC-4161-CC45A187B2C2}"/>
          </ac:picMkLst>
        </pc:picChg>
      </pc:sldChg>
      <pc:sldChg chg="add del">
        <pc:chgData name="Sanjurjo Barrio, Alicia (349B-Affiliate)" userId="97258808-7afd-451b-a707-8a569ee59dbc" providerId="ADAL" clId="{A2AAEE6D-E840-4447-A42C-62D02BEB1B15}" dt="2024-12-19T17:54:27.430" v="72" actId="2890"/>
        <pc:sldMkLst>
          <pc:docMk/>
          <pc:sldMk cId="1540589028" sldId="300"/>
        </pc:sldMkLst>
      </pc:sldChg>
      <pc:sldChg chg="addSp delSp modSp add mod ord">
        <pc:chgData name="Sanjurjo Barrio, Alicia (349B-Affiliate)" userId="97258808-7afd-451b-a707-8a569ee59dbc" providerId="ADAL" clId="{A2AAEE6D-E840-4447-A42C-62D02BEB1B15}" dt="2024-12-19T19:04:55.480" v="1485"/>
        <pc:sldMkLst>
          <pc:docMk/>
          <pc:sldMk cId="2922227174" sldId="300"/>
        </pc:sldMkLst>
        <pc:spChg chg="del mod">
          <ac:chgData name="Sanjurjo Barrio, Alicia (349B-Affiliate)" userId="97258808-7afd-451b-a707-8a569ee59dbc" providerId="ADAL" clId="{A2AAEE6D-E840-4447-A42C-62D02BEB1B15}" dt="2024-12-19T18:38:33.140" v="269" actId="478"/>
          <ac:spMkLst>
            <pc:docMk/>
            <pc:sldMk cId="2922227174" sldId="300"/>
            <ac:spMk id="3" creationId="{A979F32E-25F6-BDAD-F7F0-311DDA450CFB}"/>
          </ac:spMkLst>
        </pc:spChg>
        <pc:spChg chg="add mod">
          <ac:chgData name="Sanjurjo Barrio, Alicia (349B-Affiliate)" userId="97258808-7afd-451b-a707-8a569ee59dbc" providerId="ADAL" clId="{A2AAEE6D-E840-4447-A42C-62D02BEB1B15}" dt="2024-12-19T18:54:53.878" v="1301" actId="123"/>
          <ac:spMkLst>
            <pc:docMk/>
            <pc:sldMk cId="2922227174" sldId="300"/>
            <ac:spMk id="5" creationId="{2FA49BF0-FFE4-7CA7-1D46-D86616C5C341}"/>
          </ac:spMkLst>
        </pc:spChg>
        <pc:spChg chg="mod">
          <ac:chgData name="Sanjurjo Barrio, Alicia (349B-Affiliate)" userId="97258808-7afd-451b-a707-8a569ee59dbc" providerId="ADAL" clId="{A2AAEE6D-E840-4447-A42C-62D02BEB1B15}" dt="2024-12-19T19:01:23.954" v="1441" actId="20577"/>
          <ac:spMkLst>
            <pc:docMk/>
            <pc:sldMk cId="2922227174" sldId="300"/>
            <ac:spMk id="8" creationId="{AA8452B0-406C-2CD1-F4AB-365FC902092B}"/>
          </ac:spMkLst>
        </pc:spChg>
      </pc:sldChg>
      <pc:sldChg chg="addSp delSp modSp add mod ord">
        <pc:chgData name="Sanjurjo Barrio, Alicia (349B-Affiliate)" userId="97258808-7afd-451b-a707-8a569ee59dbc" providerId="ADAL" clId="{A2AAEE6D-E840-4447-A42C-62D02BEB1B15}" dt="2024-12-19T22:24:09.133" v="2674" actId="27636"/>
        <pc:sldMkLst>
          <pc:docMk/>
          <pc:sldMk cId="124306470" sldId="301"/>
        </pc:sldMkLst>
        <pc:spChg chg="mod">
          <ac:chgData name="Sanjurjo Barrio, Alicia (349B-Affiliate)" userId="97258808-7afd-451b-a707-8a569ee59dbc" providerId="ADAL" clId="{A2AAEE6D-E840-4447-A42C-62D02BEB1B15}" dt="2024-12-19T22:24:09.133" v="2674" actId="27636"/>
          <ac:spMkLst>
            <pc:docMk/>
            <pc:sldMk cId="124306470" sldId="301"/>
            <ac:spMk id="3" creationId="{788A3EEE-F813-57FD-8E39-54B79173625B}"/>
          </ac:spMkLst>
        </pc:spChg>
        <pc:spChg chg="mod">
          <ac:chgData name="Sanjurjo Barrio, Alicia (349B-Affiliate)" userId="97258808-7afd-451b-a707-8a569ee59dbc" providerId="ADAL" clId="{A2AAEE6D-E840-4447-A42C-62D02BEB1B15}" dt="2024-12-19T18:46:36.101" v="657" actId="20577"/>
          <ac:spMkLst>
            <pc:docMk/>
            <pc:sldMk cId="124306470" sldId="301"/>
            <ac:spMk id="8" creationId="{F1F83C2B-D4E2-8607-9C78-01897D81A52B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8:46:47.444" v="662" actId="478"/>
          <ac:spMkLst>
            <pc:docMk/>
            <pc:sldMk cId="124306470" sldId="301"/>
            <ac:spMk id="15" creationId="{2BA62C4B-8E5B-0878-EDAF-4CF1E41E037D}"/>
          </ac:spMkLst>
        </pc:spChg>
      </pc:sldChg>
      <pc:sldChg chg="addSp delSp modSp add mod ord modNotesTx">
        <pc:chgData name="Sanjurjo Barrio, Alicia (349B-Affiliate)" userId="97258808-7afd-451b-a707-8a569ee59dbc" providerId="ADAL" clId="{A2AAEE6D-E840-4447-A42C-62D02BEB1B15}" dt="2024-12-19T22:01:27.512" v="2586" actId="1076"/>
        <pc:sldMkLst>
          <pc:docMk/>
          <pc:sldMk cId="2659093640" sldId="302"/>
        </pc:sldMkLst>
        <pc:spChg chg="add mod">
          <ac:chgData name="Sanjurjo Barrio, Alicia (349B-Affiliate)" userId="97258808-7afd-451b-a707-8a569ee59dbc" providerId="ADAL" clId="{A2AAEE6D-E840-4447-A42C-62D02BEB1B15}" dt="2024-12-19T19:10:32.894" v="1549" actId="20577"/>
          <ac:spMkLst>
            <pc:docMk/>
            <pc:sldMk cId="2659093640" sldId="302"/>
            <ac:spMk id="3" creationId="{5818D17F-747F-9CB4-482F-24CDECF0B504}"/>
          </ac:spMkLst>
        </pc:spChg>
        <pc:spChg chg="del">
          <ac:chgData name="Sanjurjo Barrio, Alicia (349B-Affiliate)" userId="97258808-7afd-451b-a707-8a569ee59dbc" providerId="ADAL" clId="{A2AAEE6D-E840-4447-A42C-62D02BEB1B15}" dt="2024-12-19T18:51:59.146" v="1087" actId="478"/>
          <ac:spMkLst>
            <pc:docMk/>
            <pc:sldMk cId="2659093640" sldId="302"/>
            <ac:spMk id="5" creationId="{644372D5-F149-E964-F7DF-CBCB3E821FCA}"/>
          </ac:spMkLst>
        </pc:spChg>
        <pc:spChg chg="mod">
          <ac:chgData name="Sanjurjo Barrio, Alicia (349B-Affiliate)" userId="97258808-7afd-451b-a707-8a569ee59dbc" providerId="ADAL" clId="{A2AAEE6D-E840-4447-A42C-62D02BEB1B15}" dt="2024-12-19T18:52:05.646" v="1099" actId="20577"/>
          <ac:spMkLst>
            <pc:docMk/>
            <pc:sldMk cId="2659093640" sldId="302"/>
            <ac:spMk id="8" creationId="{12F7F1EF-F5B0-23D6-A95C-017167A21307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0" creationId="{060CDABF-8E7F-DDF5-041C-A6861E8D80CB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1" creationId="{C80A7B8A-F8E7-66CD-8798-6728D83C0B47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3" creationId="{61F0DF36-E3A4-16F4-C50A-D1F3D749A691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5" creationId="{7BC9CB0B-1E7C-7BE0-6168-F17CF8DE9652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6" creationId="{6260DC4B-6D32-B453-E14F-A6C67E655D93}"/>
          </ac:spMkLst>
        </pc:spChg>
        <pc:picChg chg="add mod">
          <ac:chgData name="Sanjurjo Barrio, Alicia (349B-Affiliate)" userId="97258808-7afd-451b-a707-8a569ee59dbc" providerId="ADAL" clId="{A2AAEE6D-E840-4447-A42C-62D02BEB1B15}" dt="2024-12-19T18:55:43.459" v="1313" actId="1076"/>
          <ac:picMkLst>
            <pc:docMk/>
            <pc:sldMk cId="2659093640" sldId="302"/>
            <ac:picMk id="6" creationId="{9F6A72ED-8245-D7F9-24B9-C9A68B16AAD2}"/>
          </ac:picMkLst>
        </pc:picChg>
        <pc:picChg chg="add mod modCrop">
          <ac:chgData name="Sanjurjo Barrio, Alicia (349B-Affiliate)" userId="97258808-7afd-451b-a707-8a569ee59dbc" providerId="ADAL" clId="{A2AAEE6D-E840-4447-A42C-62D02BEB1B15}" dt="2024-12-19T18:55:41.240" v="1312" actId="1076"/>
          <ac:picMkLst>
            <pc:docMk/>
            <pc:sldMk cId="2659093640" sldId="302"/>
            <ac:picMk id="7" creationId="{6FF1A0B0-3DD9-8FAE-C053-6ABD76758A05}"/>
          </ac:picMkLst>
        </pc:picChg>
      </pc:sldChg>
      <pc:sldChg chg="add del">
        <pc:chgData name="Sanjurjo Barrio, Alicia (349B-Affiliate)" userId="97258808-7afd-451b-a707-8a569ee59dbc" providerId="ADAL" clId="{A2AAEE6D-E840-4447-A42C-62D02BEB1B15}" dt="2024-12-19T19:05:12.548" v="1486" actId="2696"/>
        <pc:sldMkLst>
          <pc:docMk/>
          <pc:sldMk cId="3776339043" sldId="303"/>
        </pc:sldMkLst>
      </pc:sldChg>
      <pc:sldChg chg="add del">
        <pc:chgData name="Sanjurjo Barrio, Alicia (349B-Affiliate)" userId="97258808-7afd-451b-a707-8a569ee59dbc" providerId="ADAL" clId="{A2AAEE6D-E840-4447-A42C-62D02BEB1B15}" dt="2024-12-19T19:08:39.647" v="1531" actId="2696"/>
        <pc:sldMkLst>
          <pc:docMk/>
          <pc:sldMk cId="2144684976" sldId="304"/>
        </pc:sldMkLst>
      </pc:sldChg>
      <pc:sldChg chg="add ord">
        <pc:chgData name="Sanjurjo Barrio, Alicia (349B-Affiliate)" userId="97258808-7afd-451b-a707-8a569ee59dbc" providerId="ADAL" clId="{A2AAEE6D-E840-4447-A42C-62D02BEB1B15}" dt="2024-12-19T22:01:46.734" v="2590"/>
        <pc:sldMkLst>
          <pc:docMk/>
          <pc:sldMk cId="763151363" sldId="305"/>
        </pc:sldMkLst>
      </pc:sldChg>
      <pc:sldChg chg="addSp delSp modSp add mod ord">
        <pc:chgData name="Sanjurjo Barrio, Alicia (349B-Affiliate)" userId="97258808-7afd-451b-a707-8a569ee59dbc" providerId="ADAL" clId="{A2AAEE6D-E840-4447-A42C-62D02BEB1B15}" dt="2024-12-19T19:04:37.207" v="1483"/>
        <pc:sldMkLst>
          <pc:docMk/>
          <pc:sldMk cId="634627633" sldId="306"/>
        </pc:sldMkLst>
        <pc:spChg chg="add mod">
          <ac:chgData name="Sanjurjo Barrio, Alicia (349B-Affiliate)" userId="97258808-7afd-451b-a707-8a569ee59dbc" providerId="ADAL" clId="{A2AAEE6D-E840-4447-A42C-62D02BEB1B15}" dt="2024-12-19T19:01:52.667" v="1445" actId="1076"/>
          <ac:spMkLst>
            <pc:docMk/>
            <pc:sldMk cId="634627633" sldId="306"/>
            <ac:spMk id="2" creationId="{59580373-0B70-28A0-0501-157E4593A840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9:01:59.079" v="1448" actId="478"/>
          <ac:spMkLst>
            <pc:docMk/>
            <pc:sldMk cId="634627633" sldId="306"/>
            <ac:spMk id="3" creationId="{85AB8A2A-8D80-FB6F-DB75-D438D37553AD}"/>
          </ac:spMkLst>
        </pc:spChg>
        <pc:spChg chg="mod">
          <ac:chgData name="Sanjurjo Barrio, Alicia (349B-Affiliate)" userId="97258808-7afd-451b-a707-8a569ee59dbc" providerId="ADAL" clId="{A2AAEE6D-E840-4447-A42C-62D02BEB1B15}" dt="2024-12-19T19:03:38.281" v="1472" actId="255"/>
          <ac:spMkLst>
            <pc:docMk/>
            <pc:sldMk cId="634627633" sldId="306"/>
            <ac:spMk id="5" creationId="{05A576A4-B2FA-1671-B9C5-46E22EB7C30B}"/>
          </ac:spMkLst>
        </pc:spChg>
        <pc:spChg chg="add mod">
          <ac:chgData name="Sanjurjo Barrio, Alicia (349B-Affiliate)" userId="97258808-7afd-451b-a707-8a569ee59dbc" providerId="ADAL" clId="{A2AAEE6D-E840-4447-A42C-62D02BEB1B15}" dt="2024-12-19T19:04:26.852" v="1481" actId="1076"/>
          <ac:spMkLst>
            <pc:docMk/>
            <pc:sldMk cId="634627633" sldId="306"/>
            <ac:spMk id="6" creationId="{66FB6F17-18B5-A5F3-C486-5DDAD223449A}"/>
          </ac:spMkLst>
        </pc:spChg>
        <pc:spChg chg="add mod">
          <ac:chgData name="Sanjurjo Barrio, Alicia (349B-Affiliate)" userId="97258808-7afd-451b-a707-8a569ee59dbc" providerId="ADAL" clId="{A2AAEE6D-E840-4447-A42C-62D02BEB1B15}" dt="2024-12-19T19:04:09.698" v="1478" actId="113"/>
          <ac:spMkLst>
            <pc:docMk/>
            <pc:sldMk cId="634627633" sldId="306"/>
            <ac:spMk id="10" creationId="{EDBE499B-BFD7-2802-3D13-BDEC2ADBDD80}"/>
          </ac:spMkLst>
        </pc:spChg>
        <pc:cxnChg chg="add mod">
          <ac:chgData name="Sanjurjo Barrio, Alicia (349B-Affiliate)" userId="97258808-7afd-451b-a707-8a569ee59dbc" providerId="ADAL" clId="{A2AAEE6D-E840-4447-A42C-62D02BEB1B15}" dt="2024-12-19T19:04:18.723" v="1479" actId="208"/>
          <ac:cxnSpMkLst>
            <pc:docMk/>
            <pc:sldMk cId="634627633" sldId="306"/>
            <ac:cxnSpMk id="7" creationId="{CB1A3D44-535E-E23D-0A07-21F1714EFA8B}"/>
          </ac:cxnSpMkLst>
        </pc:cxnChg>
      </pc:sldChg>
      <pc:sldChg chg="addSp delSp modSp add mod">
        <pc:chgData name="Sanjurjo Barrio, Alicia (349B-Affiliate)" userId="97258808-7afd-451b-a707-8a569ee59dbc" providerId="ADAL" clId="{A2AAEE6D-E840-4447-A42C-62D02BEB1B15}" dt="2024-12-19T19:07:42.736" v="1528" actId="1076"/>
        <pc:sldMkLst>
          <pc:docMk/>
          <pc:sldMk cId="486040534" sldId="307"/>
        </pc:sldMkLst>
        <pc:spChg chg="add mod">
          <ac:chgData name="Sanjurjo Barrio, Alicia (349B-Affiliate)" userId="97258808-7afd-451b-a707-8a569ee59dbc" providerId="ADAL" clId="{A2AAEE6D-E840-4447-A42C-62D02BEB1B15}" dt="2024-12-19T19:05:40.084" v="1511"/>
          <ac:spMkLst>
            <pc:docMk/>
            <pc:sldMk cId="486040534" sldId="307"/>
            <ac:spMk id="2" creationId="{CC163BD0-1E6D-B18C-2CF6-739600E4DEF7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9:06:08.393" v="1515" actId="478"/>
          <ac:spMkLst>
            <pc:docMk/>
            <pc:sldMk cId="486040534" sldId="307"/>
            <ac:spMk id="3" creationId="{CEDB91F4-FB71-CB76-9C6F-554BB16A4B23}"/>
          </ac:spMkLst>
        </pc:spChg>
        <pc:spChg chg="del">
          <ac:chgData name="Sanjurjo Barrio, Alicia (349B-Affiliate)" userId="97258808-7afd-451b-a707-8a569ee59dbc" providerId="ADAL" clId="{A2AAEE6D-E840-4447-A42C-62D02BEB1B15}" dt="2024-12-19T19:05:39.840" v="1510" actId="478"/>
          <ac:spMkLst>
            <pc:docMk/>
            <pc:sldMk cId="486040534" sldId="307"/>
            <ac:spMk id="5" creationId="{1075ADBC-4276-3334-ED14-B9B5EB8E45C9}"/>
          </ac:spMkLst>
        </pc:spChg>
        <pc:spChg chg="del">
          <ac:chgData name="Sanjurjo Barrio, Alicia (349B-Affiliate)" userId="97258808-7afd-451b-a707-8a569ee59dbc" providerId="ADAL" clId="{A2AAEE6D-E840-4447-A42C-62D02BEB1B15}" dt="2024-12-19T19:06:21.861" v="1517" actId="478"/>
          <ac:spMkLst>
            <pc:docMk/>
            <pc:sldMk cId="486040534" sldId="307"/>
            <ac:spMk id="6" creationId="{20C2D07A-4B0F-2E34-73A0-A9D1A11BA89F}"/>
          </ac:spMkLst>
        </pc:spChg>
        <pc:spChg chg="mod">
          <ac:chgData name="Sanjurjo Barrio, Alicia (349B-Affiliate)" userId="97258808-7afd-451b-a707-8a569ee59dbc" providerId="ADAL" clId="{A2AAEE6D-E840-4447-A42C-62D02BEB1B15}" dt="2024-12-19T19:05:27.765" v="1509" actId="20577"/>
          <ac:spMkLst>
            <pc:docMk/>
            <pc:sldMk cId="486040534" sldId="307"/>
            <ac:spMk id="8" creationId="{E9DFDC6E-C428-EF4A-369D-7ED54C39FB62}"/>
          </ac:spMkLst>
        </pc:spChg>
        <pc:spChg chg="del">
          <ac:chgData name="Sanjurjo Barrio, Alicia (349B-Affiliate)" userId="97258808-7afd-451b-a707-8a569ee59dbc" providerId="ADAL" clId="{A2AAEE6D-E840-4447-A42C-62D02BEB1B15}" dt="2024-12-19T19:06:24.975" v="1518" actId="478"/>
          <ac:spMkLst>
            <pc:docMk/>
            <pc:sldMk cId="486040534" sldId="307"/>
            <ac:spMk id="10" creationId="{9D38BB21-D758-AABF-10D1-6A8FF33875AA}"/>
          </ac:spMkLst>
        </pc:spChg>
        <pc:spChg chg="add mod">
          <ac:chgData name="Sanjurjo Barrio, Alicia (349B-Affiliate)" userId="97258808-7afd-451b-a707-8a569ee59dbc" providerId="ADAL" clId="{A2AAEE6D-E840-4447-A42C-62D02BEB1B15}" dt="2024-12-19T19:07:42.736" v="1528" actId="1076"/>
          <ac:spMkLst>
            <pc:docMk/>
            <pc:sldMk cId="486040534" sldId="307"/>
            <ac:spMk id="11" creationId="{C4A3344C-4FF7-9E30-32BA-D3AC42FDAA32}"/>
          </ac:spMkLst>
        </pc:spChg>
        <pc:spChg chg="add mod">
          <ac:chgData name="Sanjurjo Barrio, Alicia (349B-Affiliate)" userId="97258808-7afd-451b-a707-8a569ee59dbc" providerId="ADAL" clId="{A2AAEE6D-E840-4447-A42C-62D02BEB1B15}" dt="2024-12-19T19:07:39.239" v="1527" actId="1076"/>
          <ac:spMkLst>
            <pc:docMk/>
            <pc:sldMk cId="486040534" sldId="307"/>
            <ac:spMk id="13" creationId="{171F4CBD-BE2C-31E5-DB2C-1E6049A03A2F}"/>
          </ac:spMkLst>
        </pc:spChg>
        <pc:spChg chg="add mod ord">
          <ac:chgData name="Sanjurjo Barrio, Alicia (349B-Affiliate)" userId="97258808-7afd-451b-a707-8a569ee59dbc" providerId="ADAL" clId="{A2AAEE6D-E840-4447-A42C-62D02BEB1B15}" dt="2024-12-19T19:07:32.320" v="1526" actId="1076"/>
          <ac:spMkLst>
            <pc:docMk/>
            <pc:sldMk cId="486040534" sldId="307"/>
            <ac:spMk id="15" creationId="{15CF87FE-DBF2-80F4-9AB8-D60C5A594B7A}"/>
          </ac:spMkLst>
        </pc:spChg>
        <pc:cxnChg chg="del">
          <ac:chgData name="Sanjurjo Barrio, Alicia (349B-Affiliate)" userId="97258808-7afd-451b-a707-8a569ee59dbc" providerId="ADAL" clId="{A2AAEE6D-E840-4447-A42C-62D02BEB1B15}" dt="2024-12-19T19:06:24.975" v="1518" actId="478"/>
          <ac:cxnSpMkLst>
            <pc:docMk/>
            <pc:sldMk cId="486040534" sldId="307"/>
            <ac:cxnSpMk id="7" creationId="{62B4B385-5706-9EAB-E793-46ED2E1D3B55}"/>
          </ac:cxnSpMkLst>
        </pc:cxnChg>
      </pc:sldChg>
      <pc:sldChg chg="addSp delSp modSp add mod modNotesTx">
        <pc:chgData name="Sanjurjo Barrio, Alicia (349B-Affiliate)" userId="97258808-7afd-451b-a707-8a569ee59dbc" providerId="ADAL" clId="{A2AAEE6D-E840-4447-A42C-62D02BEB1B15}" dt="2024-12-19T21:58:53" v="2569" actId="1076"/>
        <pc:sldMkLst>
          <pc:docMk/>
          <pc:sldMk cId="3756889185" sldId="308"/>
        </pc:sldMkLst>
        <pc:spChg chg="add 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2" creationId="{BA056FD3-B3A5-2068-8805-B1ED429528C0}"/>
          </ac:spMkLst>
        </pc:spChg>
        <pc:spChg chg="mod">
          <ac:chgData name="Sanjurjo Barrio, Alicia (349B-Affiliate)" userId="97258808-7afd-451b-a707-8a569ee59dbc" providerId="ADAL" clId="{A2AAEE6D-E840-4447-A42C-62D02BEB1B15}" dt="2024-12-19T21:54:41.583" v="2541" actId="1076"/>
          <ac:spMkLst>
            <pc:docMk/>
            <pc:sldMk cId="3756889185" sldId="308"/>
            <ac:spMk id="3" creationId="{148AA284-FEB8-DF85-1908-855BD7343BB1}"/>
          </ac:spMkLst>
        </pc:spChg>
        <pc:spChg chg="add 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5" creationId="{8A053228-9286-D673-7328-B05B307FB2F5}"/>
          </ac:spMkLst>
        </pc:spChg>
        <pc:spChg chg="mod">
          <ac:chgData name="Sanjurjo Barrio, Alicia (349B-Affiliate)" userId="97258808-7afd-451b-a707-8a569ee59dbc" providerId="ADAL" clId="{A2AAEE6D-E840-4447-A42C-62D02BEB1B15}" dt="2024-12-19T19:10:55.908" v="1567" actId="20577"/>
          <ac:spMkLst>
            <pc:docMk/>
            <pc:sldMk cId="3756889185" sldId="308"/>
            <ac:spMk id="8" creationId="{B2EF6B80-74AD-6678-C9B5-34E6C0BEFB28}"/>
          </ac:spMkLst>
        </pc:spChg>
        <pc:spChg chg="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10" creationId="{FF05B3F0-0D32-5A1C-843C-4B28F87C1313}"/>
          </ac:spMkLst>
        </pc:spChg>
        <pc:spChg chg="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11" creationId="{95090167-4934-DE9F-6168-7A63ADB2481A}"/>
          </ac:spMkLst>
        </pc:spChg>
        <pc:spChg chg="del">
          <ac:chgData name="Sanjurjo Barrio, Alicia (349B-Affiliate)" userId="97258808-7afd-451b-a707-8a569ee59dbc" providerId="ADAL" clId="{A2AAEE6D-E840-4447-A42C-62D02BEB1B15}" dt="2024-12-19T19:12:58.448" v="1689" actId="478"/>
          <ac:spMkLst>
            <pc:docMk/>
            <pc:sldMk cId="3756889185" sldId="308"/>
            <ac:spMk id="13" creationId="{5562B666-3313-4446-B482-FDAF86A803D2}"/>
          </ac:spMkLst>
        </pc:spChg>
        <pc:spChg chg="del mod">
          <ac:chgData name="Sanjurjo Barrio, Alicia (349B-Affiliate)" userId="97258808-7afd-451b-a707-8a569ee59dbc" providerId="ADAL" clId="{A2AAEE6D-E840-4447-A42C-62D02BEB1B15}" dt="2024-12-19T19:13:03.021" v="1691" actId="478"/>
          <ac:spMkLst>
            <pc:docMk/>
            <pc:sldMk cId="3756889185" sldId="308"/>
            <ac:spMk id="15" creationId="{9816B83C-3D96-1527-D055-3716B1886324}"/>
          </ac:spMkLst>
        </pc:spChg>
        <pc:spChg chg="del">
          <ac:chgData name="Sanjurjo Barrio, Alicia (349B-Affiliate)" userId="97258808-7afd-451b-a707-8a569ee59dbc" providerId="ADAL" clId="{A2AAEE6D-E840-4447-A42C-62D02BEB1B15}" dt="2024-12-19T19:12:56.058" v="1688" actId="478"/>
          <ac:spMkLst>
            <pc:docMk/>
            <pc:sldMk cId="3756889185" sldId="308"/>
            <ac:spMk id="16" creationId="{D350DE7C-276A-E5FA-A7F9-9C3830895BB4}"/>
          </ac:spMkLst>
        </pc:spChg>
        <pc:spChg chg="add 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17" creationId="{55838CDA-BD82-0DAC-5151-65DA3B9EF4A9}"/>
          </ac:spMkLst>
        </pc:spChg>
        <pc:spChg chg="add 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18" creationId="{02D15DA7-2516-32FA-38D2-CFD8B631622E}"/>
          </ac:spMkLst>
        </pc:spChg>
        <pc:spChg chg="add mod">
          <ac:chgData name="Sanjurjo Barrio, Alicia (349B-Affiliate)" userId="97258808-7afd-451b-a707-8a569ee59dbc" providerId="ADAL" clId="{A2AAEE6D-E840-4447-A42C-62D02BEB1B15}" dt="2024-12-19T21:58:53" v="2569" actId="1076"/>
          <ac:spMkLst>
            <pc:docMk/>
            <pc:sldMk cId="3756889185" sldId="308"/>
            <ac:spMk id="19" creationId="{5E1281FA-447C-BF56-C37E-20C046330CE4}"/>
          </ac:spMkLst>
        </pc:spChg>
        <pc:picChg chg="mod">
          <ac:chgData name="Sanjurjo Barrio, Alicia (349B-Affiliate)" userId="97258808-7afd-451b-a707-8a569ee59dbc" providerId="ADAL" clId="{A2AAEE6D-E840-4447-A42C-62D02BEB1B15}" dt="2024-12-19T21:58:48.547" v="2567" actId="1076"/>
          <ac:picMkLst>
            <pc:docMk/>
            <pc:sldMk cId="3756889185" sldId="308"/>
            <ac:picMk id="6" creationId="{5296CA97-320D-7765-CE42-E73E4AFBC812}"/>
          </ac:picMkLst>
        </pc:picChg>
        <pc:picChg chg="del">
          <ac:chgData name="Sanjurjo Barrio, Alicia (349B-Affiliate)" userId="97258808-7afd-451b-a707-8a569ee59dbc" providerId="ADAL" clId="{A2AAEE6D-E840-4447-A42C-62D02BEB1B15}" dt="2024-12-19T19:11:33.434" v="1610" actId="478"/>
          <ac:picMkLst>
            <pc:docMk/>
            <pc:sldMk cId="3756889185" sldId="308"/>
            <ac:picMk id="7" creationId="{54EEF6A1-BD53-B27A-7230-49239E098765}"/>
          </ac:picMkLst>
        </pc:picChg>
      </pc:sldChg>
      <pc:sldChg chg="addSp delSp modSp add mod">
        <pc:chgData name="Sanjurjo Barrio, Alicia (349B-Affiliate)" userId="97258808-7afd-451b-a707-8a569ee59dbc" providerId="ADAL" clId="{A2AAEE6D-E840-4447-A42C-62D02BEB1B15}" dt="2024-12-19T21:56:42.306" v="2566" actId="1076"/>
        <pc:sldMkLst>
          <pc:docMk/>
          <pc:sldMk cId="3445371692" sldId="309"/>
        </pc:sldMkLst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2" creationId="{DDD8F8C2-7D6F-6BDB-8D71-0BBF1CA450AC}"/>
          </ac:spMkLst>
        </pc:spChg>
        <pc:spChg chg="del mod">
          <ac:chgData name="Sanjurjo Barrio, Alicia (349B-Affiliate)" userId="97258808-7afd-451b-a707-8a569ee59dbc" providerId="ADAL" clId="{A2AAEE6D-E840-4447-A42C-62D02BEB1B15}" dt="2024-12-19T21:54:31.858" v="2538" actId="478"/>
          <ac:spMkLst>
            <pc:docMk/>
            <pc:sldMk cId="3445371692" sldId="309"/>
            <ac:spMk id="3" creationId="{A2168FE0-D05C-DB89-682A-B33453B478A8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5" creationId="{50CD7C9B-6A1F-8CF2-B5A7-BC81DD232CC3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10" creationId="{9FE7E237-F61C-5A66-01BB-03DC28EFAF73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11" creationId="{0D8CE62D-4BE2-9BF9-F8B5-BC3DF2F50177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17" creationId="{1C4259FD-0B4B-E6EC-7AD6-E8894A378219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18" creationId="{7D2F1A14-B7B3-AFC9-B168-910533429A9A}"/>
          </ac:spMkLst>
        </pc:spChg>
        <pc:graphicFrameChg chg="add mod">
          <ac:chgData name="Sanjurjo Barrio, Alicia (349B-Affiliate)" userId="97258808-7afd-451b-a707-8a569ee59dbc" providerId="ADAL" clId="{A2AAEE6D-E840-4447-A42C-62D02BEB1B15}" dt="2024-12-19T21:49:23.174" v="2464"/>
          <ac:graphicFrameMkLst>
            <pc:docMk/>
            <pc:sldMk cId="3445371692" sldId="309"/>
            <ac:graphicFrameMk id="7" creationId="{F6FAB0DF-BD65-9BA4-8440-9F88D0659E82}"/>
          </ac:graphicFrameMkLst>
        </pc:graphicFrameChg>
        <pc:graphicFrameChg chg="add mod">
          <ac:chgData name="Sanjurjo Barrio, Alicia (349B-Affiliate)" userId="97258808-7afd-451b-a707-8a569ee59dbc" providerId="ADAL" clId="{A2AAEE6D-E840-4447-A42C-62D02BEB1B15}" dt="2024-12-19T21:49:23.174" v="2464"/>
          <ac:graphicFrameMkLst>
            <pc:docMk/>
            <pc:sldMk cId="3445371692" sldId="309"/>
            <ac:graphicFrameMk id="13" creationId="{F94552AC-E0CE-4CCD-E3E9-F14825FE7591}"/>
          </ac:graphicFrameMkLst>
        </pc:graphicFrameChg>
        <pc:graphicFrameChg chg="add mod">
          <ac:chgData name="Sanjurjo Barrio, Alicia (349B-Affiliate)" userId="97258808-7afd-451b-a707-8a569ee59dbc" providerId="ADAL" clId="{A2AAEE6D-E840-4447-A42C-62D02BEB1B15}" dt="2024-12-19T21:49:23.174" v="2464"/>
          <ac:graphicFrameMkLst>
            <pc:docMk/>
            <pc:sldMk cId="3445371692" sldId="309"/>
            <ac:graphicFrameMk id="15" creationId="{69878B09-119B-2619-DE70-2864680EF4CB}"/>
          </ac:graphicFrameMkLst>
        </pc:graphicFrameChg>
        <pc:graphicFrameChg chg="add mod">
          <ac:chgData name="Sanjurjo Barrio, Alicia (349B-Affiliate)" userId="97258808-7afd-451b-a707-8a569ee59dbc" providerId="ADAL" clId="{A2AAEE6D-E840-4447-A42C-62D02BEB1B15}" dt="2024-12-19T21:49:23.174" v="2464"/>
          <ac:graphicFrameMkLst>
            <pc:docMk/>
            <pc:sldMk cId="3445371692" sldId="309"/>
            <ac:graphicFrameMk id="16" creationId="{CCE294E9-80BC-18EC-A276-1C9ABC40EA75}"/>
          </ac:graphicFrameMkLst>
        </pc:graphicFrameChg>
        <pc:graphicFrameChg chg="add mod modGraphic">
          <ac:chgData name="Sanjurjo Barrio, Alicia (349B-Affiliate)" userId="97258808-7afd-451b-a707-8a569ee59dbc" providerId="ADAL" clId="{A2AAEE6D-E840-4447-A42C-62D02BEB1B15}" dt="2024-12-19T21:49:35.974" v="2470" actId="12385"/>
          <ac:graphicFrameMkLst>
            <pc:docMk/>
            <pc:sldMk cId="3445371692" sldId="309"/>
            <ac:graphicFrameMk id="19" creationId="{8947D491-C049-E812-658B-C7D664507FA0}"/>
          </ac:graphicFrameMkLst>
        </pc:graphicFrameChg>
        <pc:graphicFrameChg chg="add mod modGraphic">
          <ac:chgData name="Sanjurjo Barrio, Alicia (349B-Affiliate)" userId="97258808-7afd-451b-a707-8a569ee59dbc" providerId="ADAL" clId="{A2AAEE6D-E840-4447-A42C-62D02BEB1B15}" dt="2024-12-19T21:56:42.306" v="2566" actId="1076"/>
          <ac:graphicFrameMkLst>
            <pc:docMk/>
            <pc:sldMk cId="3445371692" sldId="309"/>
            <ac:graphicFrameMk id="20" creationId="{7DBEC2EB-ED18-2E1D-CFE6-B69FE9967773}"/>
          </ac:graphicFrameMkLst>
        </pc:graphicFrameChg>
        <pc:picChg chg="del">
          <ac:chgData name="Sanjurjo Barrio, Alicia (349B-Affiliate)" userId="97258808-7afd-451b-a707-8a569ee59dbc" providerId="ADAL" clId="{A2AAEE6D-E840-4447-A42C-62D02BEB1B15}" dt="2024-12-19T21:49:15.116" v="2463" actId="478"/>
          <ac:picMkLst>
            <pc:docMk/>
            <pc:sldMk cId="3445371692" sldId="309"/>
            <ac:picMk id="6" creationId="{76C1A521-0A3E-2E04-2D2F-9C7E1FEECCB8}"/>
          </ac:picMkLst>
        </pc:picChg>
      </pc:sldChg>
      <pc:sldChg chg="addSp delSp modSp add mod">
        <pc:chgData name="Sanjurjo Barrio, Alicia (349B-Affiliate)" userId="97258808-7afd-451b-a707-8a569ee59dbc" providerId="ADAL" clId="{A2AAEE6D-E840-4447-A42C-62D02BEB1B15}" dt="2024-12-19T22:06:11.006" v="2667" actId="1076"/>
        <pc:sldMkLst>
          <pc:docMk/>
          <pc:sldMk cId="2424579344" sldId="310"/>
        </pc:sldMkLst>
        <pc:spChg chg="add mod">
          <ac:chgData name="Sanjurjo Barrio, Alicia (349B-Affiliate)" userId="97258808-7afd-451b-a707-8a569ee59dbc" providerId="ADAL" clId="{A2AAEE6D-E840-4447-A42C-62D02BEB1B15}" dt="2024-12-19T22:05:17.844" v="2652" actId="1076"/>
          <ac:spMkLst>
            <pc:docMk/>
            <pc:sldMk cId="2424579344" sldId="310"/>
            <ac:spMk id="2" creationId="{7966B0A6-97AB-A1BB-81AE-72C5E1398FC4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5:17.844" v="2652" actId="1076"/>
          <ac:spMkLst>
            <pc:docMk/>
            <pc:sldMk cId="2424579344" sldId="310"/>
            <ac:spMk id="3" creationId="{300746C2-59FB-B169-2E25-0561CFB089C8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5:10.915" v="2651" actId="20577"/>
          <ac:spMkLst>
            <pc:docMk/>
            <pc:sldMk cId="2424579344" sldId="310"/>
            <ac:spMk id="5" creationId="{22AD579B-6380-2A7D-38E6-5CAE6F9CF0D9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4:44.291" v="2637" actId="1076"/>
          <ac:spMkLst>
            <pc:docMk/>
            <pc:sldMk cId="2424579344" sldId="310"/>
            <ac:spMk id="6" creationId="{2F5704E7-A249-3853-C19C-A3B28C701CA0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4:44.291" v="2637" actId="1076"/>
          <ac:spMkLst>
            <pc:docMk/>
            <pc:sldMk cId="2424579344" sldId="310"/>
            <ac:spMk id="7" creationId="{3AF9AE55-8B5C-C834-DD09-AF81C69D17B4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6:11.006" v="2667" actId="1076"/>
          <ac:spMkLst>
            <pc:docMk/>
            <pc:sldMk cId="2424579344" sldId="310"/>
            <ac:spMk id="11" creationId="{B48012B7-49C1-5C87-DFE9-C5CA973BA57C}"/>
          </ac:spMkLst>
        </pc:spChg>
        <pc:graphicFrameChg chg="del">
          <ac:chgData name="Sanjurjo Barrio, Alicia (349B-Affiliate)" userId="97258808-7afd-451b-a707-8a569ee59dbc" providerId="ADAL" clId="{A2AAEE6D-E840-4447-A42C-62D02BEB1B15}" dt="2024-12-19T22:02:58.730" v="2597" actId="478"/>
          <ac:graphicFrameMkLst>
            <pc:docMk/>
            <pc:sldMk cId="2424579344" sldId="310"/>
            <ac:graphicFrameMk id="20" creationId="{D0D2B7BF-D771-EB81-3579-960E4AB53651}"/>
          </ac:graphicFrameMkLst>
        </pc:graphicFrame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48E60-D9AA-4332-AF0B-9E4D9259FC2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439A5-3AAD-4554-BDA7-E41DCE04B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28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Google Drive direct link is not directly usable by JSON-LD parsers, but Dropbox’s direct file link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11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However,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041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</a:t>
            </a:r>
            <a:r>
              <a:rPr lang="en-US" sz="1200" b="1" dirty="0">
                <a:solidFill>
                  <a:srgbClr val="6FAA55"/>
                </a:solidFill>
              </a:rPr>
              <a:t>unique identifier </a:t>
            </a:r>
            <a:r>
              <a:rPr lang="en-US" sz="1200" dirty="0"/>
              <a:t>is generated through a cryptographic process,  this makes it impossible to guess the underlying key or DID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766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2E386-5AF7-69F4-4796-61816E29C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C1A32D-9E55-0019-DF7B-2A3E14D5FD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70DC71-B8F5-C8EE-5E44-DE10B67194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</a:t>
            </a:r>
            <a:r>
              <a:rPr lang="en-US" sz="1200" b="1" dirty="0">
                <a:solidFill>
                  <a:srgbClr val="6FAA55"/>
                </a:solidFill>
              </a:rPr>
              <a:t>unique identifier </a:t>
            </a:r>
            <a:r>
              <a:rPr lang="en-US" sz="1200" dirty="0"/>
              <a:t>is generated through a cryptographic process,  this makes it impossible to guess the underlying key or DID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CC0E01-60B3-F3D8-1A0A-CADD1D9E72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244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85A55F-74A2-FC45-DFC6-D56D57A06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04A027-2C54-41EA-11A1-30E3C2C11D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0320DB-B895-ECCE-68A9-C7031C2342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</a:t>
            </a:r>
            <a:r>
              <a:rPr lang="en-US" sz="1200" b="1" dirty="0">
                <a:solidFill>
                  <a:srgbClr val="6FAA55"/>
                </a:solidFill>
              </a:rPr>
              <a:t>unique identifier </a:t>
            </a:r>
            <a:r>
              <a:rPr lang="en-US" sz="1200" dirty="0"/>
              <a:t>is generated through a cryptographic process,  this makes it impossible to guess the underlying key or DID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A46A07-F028-9283-4490-E52EAC9B7B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2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HYPERSPACE: A set of ‘points’ such that, for every ordered pair of points, there is a possibly empty set of ‘paths’ from the first point to the second, and such that there is an ‘identity’ path from every point to itself. Syn: SPACE.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794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21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BDB2-E76A-0B47-05DB-1234D98EB1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C84418-6751-58AF-6B49-DAA6CF450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1ED3B-350D-4824-DBA7-0577C531C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38631-09E7-75C9-7D3F-6BE402462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CD7CD-FE86-29AB-CA38-6380E9A94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33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F1137-842F-5331-F5E1-872EBE52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B7AAC-B725-48F9-AB02-01CBEAB735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8F5FB-F039-CA0D-93A3-4D39A6BE0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3C3CB-09E5-6663-7C67-FFF3D75F1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90DA-D533-BCA4-2FFB-525AC0B33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152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55CB05-26D4-34FC-8E86-3E1D7E749B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CF5CD2-F7BE-3FA7-0E91-BFF215C2F7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2E5EA-2B06-5D54-509C-2F734D1C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CA1AF-6B93-A550-B8CA-CC671031A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E1239-4D24-92AF-3C43-19D0FCAA4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25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EE30C-5D28-8990-D6E7-1B13E5E5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ED47B-ED4A-2413-AA0E-A2C418520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3C1AD-3DEA-2B00-23B8-75812200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2A3D7-AB3D-05F6-4B72-6D518505E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00B32-A65A-A417-AF08-618E2DDF5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68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5285A-FF4E-2139-6A2D-91CBB33B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61627-694E-A3AA-EAE9-0B341ADAE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B10A7-49E7-DD79-0353-E693569FF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0D2C2-0BAD-9625-0931-6C2B7E7F7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79F0C-8A0D-DDFE-9B0B-91B9C0EE3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566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5D6C4-31C1-2480-3CEA-2E6FAB73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95125-508A-28B8-F1BA-5409FF14B3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ADDF92-7ADF-6480-6BF5-831C597AD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9C75A-3A65-DB6C-99B9-987D0457D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1BC63E-8C4D-D588-DB9D-B22C561D5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AC3643-2A53-D9AE-9F56-972F486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33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C7A66-ABC3-2D65-1E90-934D0655D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64A01-8315-A7C6-EF60-90CD72EA0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97238-F35C-F59C-FC1E-CDD5ED98C1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2B8867-038B-C408-DCAC-5699CDBB0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854E9-5F68-7969-5A44-C244956320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00606E-2F99-5AFF-DA21-6CA2B828A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ACD58A-F324-F659-59FE-555CD17E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487D85-D1C3-F913-9C60-C93F8CBFE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56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15C1-2855-6A1E-1808-CAA7C1AAE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B10CC9-E010-1896-B72A-1DF8228AC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DF6FF4-F53C-BABE-974C-BA403EB4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79DE35-B061-30D0-E705-0C0C24C7E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525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7CAA71-28E7-59C7-8A3A-CDD00E029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9DC00A-6F03-E353-92C4-ED8A1108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7A420-F2A7-8492-8EC9-54E631520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394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F5D5C-B0C7-7FBB-4243-64103174B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E5953-6A1F-AD83-E1D3-7EC61C8BC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15F17-83D9-8AB4-CEDB-5945503AC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E79437-3A0A-7F22-EB0C-1E88D4361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BABC5-5217-60E0-DDE7-34D1F6ACF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D6BBD-CEA6-A01D-7FB1-66E74CB46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52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2A446-3BF1-1531-F55B-83F8B00A5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C49F87-3DF0-9E5A-5BFD-D65860819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658BB-CE34-FF50-3A50-BE983E8A6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7A821-3FD0-6AC8-7F2B-D4EC386F4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2F619-8CA2-ADC4-2D6B-2657CC973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D7186-3219-1518-C5A3-1622CA898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181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A5B6C6-F68C-C95D-5761-713CDFD05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60951-F62A-955E-B638-A0926AF0C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F50F4-A9AA-8028-5292-DA9525C5D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38546D-F4C8-4179-84CA-43FF6823A6ED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B68CD-E0D7-4C70-8978-005275AEC9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2DB50-8CA1-63DB-A261-48EBEE0CC2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36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ropbox.com/scl/fi/fxyex9ndqp05316jyfexn/hsml.jsonld?rlkey=tmsoqgidjcfe4f4oa736tisfr&amp;st=rp7c8dp3&amp;dl=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www.w3.org/TR/did-core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ASA: There may be more water on surface of Moon than previously thought -  Cheyenne, WY Cap City News">
            <a:extLst>
              <a:ext uri="{FF2B5EF4-FFF2-40B4-BE49-F238E27FC236}">
                <a16:creationId xmlns:a16="http://schemas.microsoft.com/office/drawing/2014/main" id="{A7EAF17E-D311-44B0-2A2F-8F6C910A6F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0" r="13728" b="1779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4F746A-6AB4-7796-B064-C46CBEC15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60271"/>
            <a:ext cx="9144000" cy="210024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ea typeface="Segoe UI Black" panose="020B0A02040204020203" pitchFamily="34" charset="0"/>
              </a:rPr>
              <a:t>HSML Schema Updates</a:t>
            </a:r>
            <a:br>
              <a:rPr lang="en-US" b="1" dirty="0">
                <a:solidFill>
                  <a:schemeClr val="bg1"/>
                </a:solidFill>
                <a:ea typeface="Segoe UI Black" panose="020B0A02040204020203" pitchFamily="34" charset="0"/>
              </a:rPr>
            </a:br>
            <a:endParaRPr lang="en-US" b="1" dirty="0">
              <a:solidFill>
                <a:schemeClr val="bg1"/>
              </a:solidFill>
              <a:ea typeface="Segoe UI Black" panose="020B0A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71E81-BFC0-A108-3EE4-218302554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559627"/>
            <a:ext cx="9144000" cy="1974641"/>
          </a:xfrm>
        </p:spPr>
        <p:txBody>
          <a:bodyPr/>
          <a:lstStyle/>
          <a:p>
            <a:endParaRPr lang="en-US" dirty="0"/>
          </a:p>
          <a:p>
            <a:r>
              <a:rPr lang="en-US" b="1" dirty="0">
                <a:solidFill>
                  <a:schemeClr val="bg1"/>
                </a:solidFill>
              </a:rPr>
              <a:t>How to create our own private schema using schema.org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1EE69D-ADE8-DB20-2F8E-845D66328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371" y="580668"/>
            <a:ext cx="1992086" cy="8964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3CDEDD-0AD5-3176-AD1F-20D9280387F5}"/>
              </a:ext>
            </a:extLst>
          </p:cNvPr>
          <p:cNvSpPr txBox="1"/>
          <p:nvPr/>
        </p:nvSpPr>
        <p:spPr>
          <a:xfrm>
            <a:off x="9798776" y="6121902"/>
            <a:ext cx="1894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12/1/2024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D1C56A-3080-B57A-21FB-A32E38D4BC16}"/>
              </a:ext>
            </a:extLst>
          </p:cNvPr>
          <p:cNvSpPr txBox="1"/>
          <p:nvPr/>
        </p:nvSpPr>
        <p:spPr>
          <a:xfrm>
            <a:off x="499110" y="612190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Alicia Sanjurjo Barrio (349B – Affiliate)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8B900A-4C1E-FCCE-7941-61658211088A}"/>
              </a:ext>
            </a:extLst>
          </p:cNvPr>
          <p:cNvSpPr/>
          <p:nvPr/>
        </p:nvSpPr>
        <p:spPr>
          <a:xfrm>
            <a:off x="1170214" y="1532722"/>
            <a:ext cx="9851571" cy="379255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17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FE2B20-28FF-716F-1368-E22FA8F7C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B81EBC6-FED7-D1CF-B4C8-62DC3725945F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3615A8-E12C-69FF-25A9-484C4BDC7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10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8A3EEE-F813-57FD-8E39-54B79173625B}"/>
              </a:ext>
            </a:extLst>
          </p:cNvPr>
          <p:cNvSpPr txBox="1">
            <a:spLocks/>
          </p:cNvSpPr>
          <p:nvPr/>
        </p:nvSpPr>
        <p:spPr>
          <a:xfrm>
            <a:off x="926757" y="1491722"/>
            <a:ext cx="9829800" cy="288663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en-US" dirty="0"/>
              <a:t>Finish including all the </a:t>
            </a:r>
            <a:r>
              <a:rPr lang="en-US" b="1" dirty="0"/>
              <a:t>custom properties </a:t>
            </a:r>
            <a:r>
              <a:rPr lang="en-US" dirty="0"/>
              <a:t>of each HSML type inside the </a:t>
            </a:r>
            <a:r>
              <a:rPr lang="en-US" i="1" dirty="0" err="1"/>
              <a:t>hsml.jsonld</a:t>
            </a:r>
            <a:r>
              <a:rPr lang="en-US" i="1" dirty="0"/>
              <a:t> </a:t>
            </a:r>
            <a:r>
              <a:rPr lang="en-US" dirty="0"/>
              <a:t>context file</a:t>
            </a:r>
          </a:p>
          <a:p>
            <a:pPr marL="514350" indent="-514350">
              <a:buAutoNum type="arabicPeriod"/>
            </a:pPr>
            <a:r>
              <a:rPr lang="en-US" dirty="0"/>
              <a:t>Test with Jared the new context</a:t>
            </a:r>
          </a:p>
          <a:p>
            <a:pPr marL="514350" indent="-514350">
              <a:buAutoNum type="arabicPeriod"/>
            </a:pPr>
            <a:r>
              <a:rPr lang="en-US" dirty="0"/>
              <a:t>Set up </a:t>
            </a:r>
            <a:r>
              <a:rPr lang="en-US" b="1" dirty="0"/>
              <a:t>Server inside of JPL Network </a:t>
            </a:r>
          </a:p>
          <a:p>
            <a:pPr marL="514350" indent="-514350">
              <a:buAutoNum type="arabicPeriod"/>
            </a:pPr>
            <a:r>
              <a:rPr lang="en-US" dirty="0"/>
              <a:t>Research </a:t>
            </a:r>
            <a:r>
              <a:rPr lang="en-US" b="1" dirty="0"/>
              <a:t>Use Cases</a:t>
            </a:r>
            <a:r>
              <a:rPr lang="en-US" dirty="0"/>
              <a:t>, data to be exchanged and simulation environments used</a:t>
            </a:r>
          </a:p>
          <a:p>
            <a:pPr marL="514350" indent="-514350">
              <a:buAutoNum type="arabicPeriod"/>
            </a:pPr>
            <a:r>
              <a:rPr lang="en-US" dirty="0"/>
              <a:t>Implement one of the </a:t>
            </a:r>
            <a:r>
              <a:rPr lang="en-US" b="1" dirty="0"/>
              <a:t>DID methods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1F83C2B-D4E2-8607-9C78-01897D81A52B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ea typeface="Verdana"/>
                <a:cs typeface="Helvetica" panose="020B0604020202020204" pitchFamily="34" charset="0"/>
              </a:rPr>
              <a:t>Next Actions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CCB93C-94CA-33D2-4174-FEEED4F6CBBF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F719A8-6AF7-FF63-C797-DF59AF715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06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DB33C-FCDD-55C6-A68A-FB830E17B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6150" y="2237651"/>
            <a:ext cx="9144000" cy="1207180"/>
          </a:xfrm>
        </p:spPr>
        <p:txBody>
          <a:bodyPr>
            <a:normAutofit/>
          </a:bodyPr>
          <a:lstStyle/>
          <a:p>
            <a:pPr algn="l"/>
            <a:r>
              <a:rPr lang="en-US" sz="6600" b="1" dirty="0">
                <a:solidFill>
                  <a:srgbClr val="6D2932"/>
                </a:solidFill>
              </a:rPr>
              <a:t>ADDITIONAL SLIDES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73A88B-1BCD-9E12-85BD-0E3B4CF4CFD1}"/>
              </a:ext>
            </a:extLst>
          </p:cNvPr>
          <p:cNvSpPr/>
          <p:nvPr/>
        </p:nvSpPr>
        <p:spPr>
          <a:xfrm>
            <a:off x="0" y="0"/>
            <a:ext cx="3486150" cy="6858000"/>
          </a:xfrm>
          <a:prstGeom prst="rect">
            <a:avLst/>
          </a:prstGeom>
          <a:solidFill>
            <a:srgbClr val="C7B7A3"/>
          </a:solidFill>
          <a:ln w="57150">
            <a:solidFill>
              <a:srgbClr val="C7B7A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7375FF-5F0B-92E5-C1DB-A4EBA8016C60}"/>
              </a:ext>
            </a:extLst>
          </p:cNvPr>
          <p:cNvCxnSpPr/>
          <p:nvPr/>
        </p:nvCxnSpPr>
        <p:spPr>
          <a:xfrm>
            <a:off x="1987731" y="3444831"/>
            <a:ext cx="5029200" cy="0"/>
          </a:xfrm>
          <a:prstGeom prst="line">
            <a:avLst/>
          </a:prstGeom>
          <a:ln w="38100">
            <a:solidFill>
              <a:srgbClr val="6D29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C410B64F-5B8B-9F57-9AEB-3F2ED0EE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rgbClr val="6D2932"/>
                </a:solidFill>
              </a:rPr>
              <a:t>11</a:t>
            </a:fld>
            <a:endParaRPr lang="en-US" sz="2400" b="1" dirty="0">
              <a:solidFill>
                <a:srgbClr val="6D29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808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Spatial Web Ontology Entries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2D65A-19B3-BC2D-6B2C-CBD795621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3412384"/>
            <a:ext cx="10515600" cy="2357059"/>
          </a:xfrm>
        </p:spPr>
        <p:txBody>
          <a:bodyPr numCol="2">
            <a:normAutofit/>
          </a:bodyPr>
          <a:lstStyle/>
          <a:p>
            <a:r>
              <a:rPr lang="en-US" b="1" dirty="0"/>
              <a:t>ACTIVITY</a:t>
            </a:r>
            <a:endParaRPr lang="en-US" dirty="0"/>
          </a:p>
          <a:p>
            <a:r>
              <a:rPr lang="en-US" b="1" dirty="0"/>
              <a:t>AGENT</a:t>
            </a:r>
            <a:endParaRPr lang="en-US" dirty="0"/>
          </a:p>
          <a:p>
            <a:r>
              <a:rPr lang="en-US" b="1" dirty="0"/>
              <a:t>CONTRACT</a:t>
            </a:r>
            <a:endParaRPr lang="en-US" dirty="0"/>
          </a:p>
          <a:p>
            <a:r>
              <a:rPr lang="en-US" b="1" dirty="0"/>
              <a:t>CHANNEL</a:t>
            </a:r>
            <a:endParaRPr lang="en-US" dirty="0"/>
          </a:p>
          <a:p>
            <a:r>
              <a:rPr lang="en-US" b="1" dirty="0"/>
              <a:t>CREDENTIAL</a:t>
            </a:r>
          </a:p>
          <a:p>
            <a:r>
              <a:rPr lang="en-US" b="1" dirty="0"/>
              <a:t>DOMAIN</a:t>
            </a:r>
          </a:p>
          <a:p>
            <a:r>
              <a:rPr lang="en-US" b="1" dirty="0"/>
              <a:t>HYPERSPACE/SPACE</a:t>
            </a:r>
          </a:p>
          <a:p>
            <a:r>
              <a:rPr lang="en-US" b="1" dirty="0"/>
              <a:t>TIME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12</a:t>
            </a:fld>
            <a:endParaRPr lang="en-US" sz="20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FBEE432-21EA-E215-4A56-6C8F3D0141CF}"/>
              </a:ext>
            </a:extLst>
          </p:cNvPr>
          <p:cNvCxnSpPr/>
          <p:nvPr/>
        </p:nvCxnSpPr>
        <p:spPr>
          <a:xfrm>
            <a:off x="914400" y="1469571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8D1ECC9-3ECA-B9E8-308C-A5B8BD61B9CA}"/>
              </a:ext>
            </a:extLst>
          </p:cNvPr>
          <p:cNvSpPr txBox="1"/>
          <p:nvPr/>
        </p:nvSpPr>
        <p:spPr>
          <a:xfrm>
            <a:off x="914400" y="1665348"/>
            <a:ext cx="104394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ENTITIES </a:t>
            </a:r>
            <a:r>
              <a:rPr lang="en-US" sz="2400" dirty="0"/>
              <a:t> are the base items used across the Spatial Web in HSML</a:t>
            </a:r>
          </a:p>
          <a:p>
            <a:endParaRPr lang="en-US" sz="2400" dirty="0"/>
          </a:p>
          <a:p>
            <a:r>
              <a:rPr lang="en-US" sz="2400" dirty="0"/>
              <a:t>The Spatial Web ontology defines several classes. All classes are types of the Entity base class: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A687A0-F2A1-C81E-5125-62BE1007152A}"/>
              </a:ext>
            </a:extLst>
          </p:cNvPr>
          <p:cNvSpPr txBox="1"/>
          <p:nvPr/>
        </p:nvSpPr>
        <p:spPr>
          <a:xfrm>
            <a:off x="914400" y="5590477"/>
            <a:ext cx="86639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HSML encodes ENTITIES in a format, e.g., JSON-LD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F78F7B-4B9A-D9AC-4161-CC45A187B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0919" y="156929"/>
            <a:ext cx="1386281" cy="129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47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BA4DD1E-0FC0-50BB-0021-7C3D1C186662}"/>
              </a:ext>
            </a:extLst>
          </p:cNvPr>
          <p:cNvSpPr/>
          <p:nvPr/>
        </p:nvSpPr>
        <p:spPr>
          <a:xfrm>
            <a:off x="142296" y="2604006"/>
            <a:ext cx="1310634" cy="923331"/>
          </a:xfrm>
          <a:prstGeom prst="rect">
            <a:avLst/>
          </a:prstGeom>
          <a:solidFill>
            <a:srgbClr val="701682">
              <a:alpha val="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E33AD8B3-4A92-290C-C61D-6C50B6B13230}"/>
              </a:ext>
            </a:extLst>
          </p:cNvPr>
          <p:cNvCxnSpPr>
            <a:cxnSpLocks/>
            <a:endCxn id="9" idx="3"/>
          </p:cNvCxnSpPr>
          <p:nvPr/>
        </p:nvCxnSpPr>
        <p:spPr>
          <a:xfrm rot="5400000">
            <a:off x="8844250" y="4099122"/>
            <a:ext cx="1569755" cy="1154411"/>
          </a:xfrm>
          <a:prstGeom prst="bentConnector2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Connector: Elbow 130">
            <a:extLst>
              <a:ext uri="{FF2B5EF4-FFF2-40B4-BE49-F238E27FC236}">
                <a16:creationId xmlns:a16="http://schemas.microsoft.com/office/drawing/2014/main" id="{24E5AEED-7A5A-7B39-2C18-919410348662}"/>
              </a:ext>
            </a:extLst>
          </p:cNvPr>
          <p:cNvCxnSpPr>
            <a:cxnSpLocks/>
            <a:endCxn id="11" idx="1"/>
          </p:cNvCxnSpPr>
          <p:nvPr/>
        </p:nvCxnSpPr>
        <p:spPr>
          <a:xfrm rot="16200000" flipH="1">
            <a:off x="1787572" y="4181569"/>
            <a:ext cx="1569808" cy="1080984"/>
          </a:xfrm>
          <a:prstGeom prst="bentConnector2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46D2DD8-6812-4069-D7EB-76D52D7DD1E6}"/>
              </a:ext>
            </a:extLst>
          </p:cNvPr>
          <p:cNvSpPr/>
          <p:nvPr/>
        </p:nvSpPr>
        <p:spPr>
          <a:xfrm>
            <a:off x="10593527" y="2746535"/>
            <a:ext cx="1518285" cy="841133"/>
          </a:xfrm>
          <a:prstGeom prst="rect">
            <a:avLst/>
          </a:prstGeom>
          <a:solidFill>
            <a:srgbClr val="1B7D6A">
              <a:alpha val="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7B7CD5C-6C7F-EAB8-F90F-887663BF9D88}"/>
              </a:ext>
            </a:extLst>
          </p:cNvPr>
          <p:cNvSpPr/>
          <p:nvPr/>
        </p:nvSpPr>
        <p:spPr>
          <a:xfrm>
            <a:off x="3504712" y="82422"/>
            <a:ext cx="5189921" cy="446600"/>
          </a:xfrm>
          <a:prstGeom prst="rect">
            <a:avLst/>
          </a:prstGeom>
          <a:solidFill>
            <a:srgbClr val="003D92">
              <a:alpha val="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F5D508-B096-2E02-3631-DB1F43FF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2070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000" smtClean="0"/>
              <a:t>13</a:t>
            </a:fld>
            <a:endParaRPr lang="en-US" sz="20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19933AD-E1ED-7AC0-2FD9-56EC18DF2AFA}"/>
              </a:ext>
            </a:extLst>
          </p:cNvPr>
          <p:cNvSpPr/>
          <p:nvPr/>
        </p:nvSpPr>
        <p:spPr>
          <a:xfrm>
            <a:off x="9417752" y="3225160"/>
            <a:ext cx="1817370" cy="754380"/>
          </a:xfrm>
          <a:prstGeom prst="roundRect">
            <a:avLst/>
          </a:prstGeom>
          <a:solidFill>
            <a:srgbClr val="1C7C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ACTIVITY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DF1796A-6DEF-F672-A366-C800D081EB0F}"/>
              </a:ext>
            </a:extLst>
          </p:cNvPr>
          <p:cNvSpPr/>
          <p:nvPr/>
        </p:nvSpPr>
        <p:spPr>
          <a:xfrm>
            <a:off x="5190988" y="2671052"/>
            <a:ext cx="1817370" cy="75438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CHANNEL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E3C360-A392-4D39-DB7C-B3B808D894B3}"/>
              </a:ext>
            </a:extLst>
          </p:cNvPr>
          <p:cNvSpPr/>
          <p:nvPr/>
        </p:nvSpPr>
        <p:spPr>
          <a:xfrm>
            <a:off x="5190988" y="401523"/>
            <a:ext cx="1817370" cy="754380"/>
          </a:xfrm>
          <a:prstGeom prst="roundRect">
            <a:avLst/>
          </a:prstGeom>
          <a:solidFill>
            <a:srgbClr val="003D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AGENT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6E6869A-3F49-5A26-9D62-F421437DCBEA}"/>
              </a:ext>
            </a:extLst>
          </p:cNvPr>
          <p:cNvSpPr/>
          <p:nvPr/>
        </p:nvSpPr>
        <p:spPr>
          <a:xfrm>
            <a:off x="947199" y="3219923"/>
            <a:ext cx="1817370" cy="754380"/>
          </a:xfrm>
          <a:prstGeom prst="roundRect">
            <a:avLst/>
          </a:prstGeom>
          <a:solidFill>
            <a:srgbClr val="7016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DOMAIN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B507B93-0020-FBF3-E829-E4BE442C689D}"/>
              </a:ext>
            </a:extLst>
          </p:cNvPr>
          <p:cNvSpPr/>
          <p:nvPr/>
        </p:nvSpPr>
        <p:spPr>
          <a:xfrm>
            <a:off x="9427430" y="5605372"/>
            <a:ext cx="1817370" cy="754380"/>
          </a:xfrm>
          <a:prstGeom prst="roundRect">
            <a:avLst/>
          </a:prstGeom>
          <a:solidFill>
            <a:srgbClr val="558B0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TIME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52EFE07-066F-B494-D450-816DD27C02D9}"/>
              </a:ext>
            </a:extLst>
          </p:cNvPr>
          <p:cNvSpPr/>
          <p:nvPr/>
        </p:nvSpPr>
        <p:spPr>
          <a:xfrm>
            <a:off x="7234551" y="5084015"/>
            <a:ext cx="1817370" cy="754380"/>
          </a:xfrm>
          <a:prstGeom prst="roundRect">
            <a:avLst/>
          </a:prstGeom>
          <a:solidFill>
            <a:srgbClr val="1289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CONTRACT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6075BE8-7688-3B35-095C-FF621E68D61B}"/>
              </a:ext>
            </a:extLst>
          </p:cNvPr>
          <p:cNvSpPr/>
          <p:nvPr/>
        </p:nvSpPr>
        <p:spPr>
          <a:xfrm>
            <a:off x="941242" y="5609901"/>
            <a:ext cx="1817370" cy="754380"/>
          </a:xfrm>
          <a:prstGeom prst="roundRect">
            <a:avLst/>
          </a:prstGeom>
          <a:solidFill>
            <a:srgbClr val="890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HYPERSPACE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BFBD421-659F-DA91-7B41-B94CFD27B8F0}"/>
              </a:ext>
            </a:extLst>
          </p:cNvPr>
          <p:cNvSpPr/>
          <p:nvPr/>
        </p:nvSpPr>
        <p:spPr>
          <a:xfrm>
            <a:off x="3112968" y="5129775"/>
            <a:ext cx="1817370" cy="754380"/>
          </a:xfrm>
          <a:prstGeom prst="roundRect">
            <a:avLst/>
          </a:prstGeom>
          <a:solidFill>
            <a:srgbClr val="A5275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CREDENTIAL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94E662-86C6-B9B4-03FF-78D624D79E5B}"/>
              </a:ext>
            </a:extLst>
          </p:cNvPr>
          <p:cNvSpPr txBox="1"/>
          <p:nvPr/>
        </p:nvSpPr>
        <p:spPr>
          <a:xfrm>
            <a:off x="1849927" y="849121"/>
            <a:ext cx="19034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Agent is a type of Domain. Agents can also sense other Domains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89A191E-D016-3500-2211-B45F208711AA}"/>
              </a:ext>
            </a:extLst>
          </p:cNvPr>
          <p:cNvCxnSpPr>
            <a:stCxn id="7" idx="0"/>
            <a:endCxn id="6" idx="1"/>
          </p:cNvCxnSpPr>
          <p:nvPr/>
        </p:nvCxnSpPr>
        <p:spPr>
          <a:xfrm rot="5400000" flipH="1" flipV="1">
            <a:off x="2302831" y="331766"/>
            <a:ext cx="2441210" cy="3335104"/>
          </a:xfrm>
          <a:prstGeom prst="bentConnector2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23BBB90-AF11-8D5D-8BA9-870D751229B2}"/>
              </a:ext>
            </a:extLst>
          </p:cNvPr>
          <p:cNvSpPr txBox="1"/>
          <p:nvPr/>
        </p:nvSpPr>
        <p:spPr>
          <a:xfrm>
            <a:off x="3243658" y="107032"/>
            <a:ext cx="5712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Agent has goals, senses, and responds, i.e. Lunar Rover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BEA9153B-376C-DBCE-373D-2986EE611F78}"/>
              </a:ext>
            </a:extLst>
          </p:cNvPr>
          <p:cNvCxnSpPr>
            <a:cxnSpLocks/>
            <a:stCxn id="6" idx="3"/>
            <a:endCxn id="3" idx="0"/>
          </p:cNvCxnSpPr>
          <p:nvPr/>
        </p:nvCxnSpPr>
        <p:spPr>
          <a:xfrm>
            <a:off x="7008358" y="778713"/>
            <a:ext cx="3318079" cy="2446447"/>
          </a:xfrm>
          <a:prstGeom prst="bentConnector2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E6407E1-73AE-076C-BFF9-15A888764548}"/>
              </a:ext>
            </a:extLst>
          </p:cNvPr>
          <p:cNvSpPr txBox="1"/>
          <p:nvPr/>
        </p:nvSpPr>
        <p:spPr>
          <a:xfrm>
            <a:off x="8372193" y="877615"/>
            <a:ext cx="19280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Activity is an action performed by an Agent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1291A2B-E51E-7CEB-9ADD-7FE148A72DAC}"/>
              </a:ext>
            </a:extLst>
          </p:cNvPr>
          <p:cNvSpPr txBox="1"/>
          <p:nvPr/>
        </p:nvSpPr>
        <p:spPr>
          <a:xfrm>
            <a:off x="10485658" y="2851490"/>
            <a:ext cx="15182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i.e. Leave the Lander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3ED1D2-AA85-F23F-D0D7-5098C02D4891}"/>
              </a:ext>
            </a:extLst>
          </p:cNvPr>
          <p:cNvSpPr txBox="1"/>
          <p:nvPr/>
        </p:nvSpPr>
        <p:spPr>
          <a:xfrm>
            <a:off x="4058020" y="1359386"/>
            <a:ext cx="20625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Agent can send messages through </a:t>
            </a:r>
          </a:p>
          <a:p>
            <a:pPr algn="r"/>
            <a:r>
              <a:rPr lang="en-US" dirty="0"/>
              <a:t>the Channel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FFB98881-7B40-11DE-CD0D-C4461FBA054A}"/>
              </a:ext>
            </a:extLst>
          </p:cNvPr>
          <p:cNvCxnSpPr>
            <a:cxnSpLocks/>
            <a:stCxn id="5" idx="3"/>
            <a:endCxn id="3" idx="1"/>
          </p:cNvCxnSpPr>
          <p:nvPr/>
        </p:nvCxnSpPr>
        <p:spPr>
          <a:xfrm>
            <a:off x="7008358" y="3048242"/>
            <a:ext cx="2409394" cy="554108"/>
          </a:xfrm>
          <a:prstGeom prst="bentConnector3">
            <a:avLst>
              <a:gd name="adj1" fmla="val 14895"/>
            </a:avLst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4F42CB44-2D54-4578-60DC-9AB86DCDB27F}"/>
              </a:ext>
            </a:extLst>
          </p:cNvPr>
          <p:cNvSpPr txBox="1"/>
          <p:nvPr/>
        </p:nvSpPr>
        <p:spPr>
          <a:xfrm>
            <a:off x="7412664" y="2709726"/>
            <a:ext cx="21129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Channel contains messages related to an Activity</a:t>
            </a:r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3FC4047B-31E8-FF5E-D602-97A1B881D1F6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 flipV="1">
            <a:off x="2764569" y="3048242"/>
            <a:ext cx="2426419" cy="548871"/>
          </a:xfrm>
          <a:prstGeom prst="bentConnector3">
            <a:avLst>
              <a:gd name="adj1" fmla="val 82503"/>
            </a:avLst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27A9A1C-E319-9C96-7A06-71EDACAE1424}"/>
              </a:ext>
            </a:extLst>
          </p:cNvPr>
          <p:cNvSpPr txBox="1"/>
          <p:nvPr/>
        </p:nvSpPr>
        <p:spPr>
          <a:xfrm>
            <a:off x="3940057" y="3744814"/>
            <a:ext cx="4569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Domain can perform an Activity. </a:t>
            </a:r>
          </a:p>
          <a:p>
            <a:pPr algn="ctr"/>
            <a:r>
              <a:rPr lang="en-US" dirty="0"/>
              <a:t>An Activity can be performed on a Domain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20808CB-6E72-F83B-784E-F9C9DE7E0ABD}"/>
              </a:ext>
            </a:extLst>
          </p:cNvPr>
          <p:cNvSpPr txBox="1"/>
          <p:nvPr/>
        </p:nvSpPr>
        <p:spPr>
          <a:xfrm>
            <a:off x="180835" y="2617993"/>
            <a:ext cx="154862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i.e. Lander, Rover, Moon surface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D1695AF-5A10-2845-23F8-49FC5CB9D613}"/>
              </a:ext>
            </a:extLst>
          </p:cNvPr>
          <p:cNvSpPr txBox="1"/>
          <p:nvPr/>
        </p:nvSpPr>
        <p:spPr>
          <a:xfrm>
            <a:off x="2696875" y="2671052"/>
            <a:ext cx="20625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 Domain info can be sent through the Channel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FAA85C-85A2-D511-1FEF-EBBE82F710F4}"/>
              </a:ext>
            </a:extLst>
          </p:cNvPr>
          <p:cNvSpPr txBox="1"/>
          <p:nvPr/>
        </p:nvSpPr>
        <p:spPr>
          <a:xfrm>
            <a:off x="10371087" y="4206445"/>
            <a:ext cx="18513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Activities take Time to be carried out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C9DC86A-0F09-1535-B609-1818BB653999}"/>
              </a:ext>
            </a:extLst>
          </p:cNvPr>
          <p:cNvSpPr txBox="1"/>
          <p:nvPr/>
        </p:nvSpPr>
        <p:spPr>
          <a:xfrm>
            <a:off x="8324896" y="4189282"/>
            <a:ext cx="18513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 Contract is done for an Activity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89FFD51-1971-3C4F-F247-7E9A4D8395D2}"/>
              </a:ext>
            </a:extLst>
          </p:cNvPr>
          <p:cNvSpPr txBox="1"/>
          <p:nvPr/>
        </p:nvSpPr>
        <p:spPr>
          <a:xfrm>
            <a:off x="2025809" y="4160685"/>
            <a:ext cx="21051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Credential is made by a Domain (domain authority)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0FF8176-6D01-A65C-4643-E7A6063B223D}"/>
              </a:ext>
            </a:extLst>
          </p:cNvPr>
          <p:cNvSpPr txBox="1"/>
          <p:nvPr/>
        </p:nvSpPr>
        <p:spPr>
          <a:xfrm>
            <a:off x="5011638" y="4921252"/>
            <a:ext cx="2176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Credential parties to a Contract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2BA997D-9787-CE87-F1DD-171D453A6093}"/>
              </a:ext>
            </a:extLst>
          </p:cNvPr>
          <p:cNvSpPr txBox="1"/>
          <p:nvPr/>
        </p:nvSpPr>
        <p:spPr>
          <a:xfrm>
            <a:off x="79833" y="4129267"/>
            <a:ext cx="1710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Domain references a Hyperspace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2B2CF80A-3441-3F8D-FE59-B23FB55B7C0E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2758612" y="5982562"/>
            <a:ext cx="6668818" cy="4529"/>
          </a:xfrm>
          <a:prstGeom prst="line">
            <a:avLst/>
          </a:prstGeom>
          <a:ln w="28575"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9369EDFB-8719-7535-B956-783488C94AE4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849927" y="3974303"/>
            <a:ext cx="5957" cy="1635598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4404CD81-243B-8676-890C-E0AD4849D36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930338" y="5506965"/>
            <a:ext cx="2304213" cy="0"/>
          </a:xfrm>
          <a:prstGeom prst="line">
            <a:avLst/>
          </a:prstGeom>
          <a:ln w="28575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B02A4277-80C1-1115-B15A-937DA3A43387}"/>
              </a:ext>
            </a:extLst>
          </p:cNvPr>
          <p:cNvCxnSpPr>
            <a:cxnSpLocks/>
          </p:cNvCxnSpPr>
          <p:nvPr/>
        </p:nvCxnSpPr>
        <p:spPr>
          <a:xfrm>
            <a:off x="2764569" y="3744533"/>
            <a:ext cx="6653183" cy="2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ED8E3695-7AB7-CCD2-A531-41D7D448384B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>
            <a:off x="10326437" y="3979540"/>
            <a:ext cx="9678" cy="1625832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8C3A8F99-2FC1-54B5-B147-07FE9C2C6543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>
            <a:off x="6099673" y="1155903"/>
            <a:ext cx="0" cy="1515149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828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02" y="312439"/>
            <a:ext cx="5334197" cy="8567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dirty="0"/>
              <a:t>USE CASE: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D1ECC9-3ECA-B9E8-308C-A5B8BD61B9CA}"/>
              </a:ext>
            </a:extLst>
          </p:cNvPr>
          <p:cNvSpPr txBox="1"/>
          <p:nvPr/>
        </p:nvSpPr>
        <p:spPr>
          <a:xfrm>
            <a:off x="761800" y="877330"/>
            <a:ext cx="6009703" cy="58441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Two </a:t>
            </a:r>
            <a:r>
              <a:rPr lang="en-US" b="1" dirty="0"/>
              <a:t>Organizations</a:t>
            </a:r>
            <a:r>
              <a:rPr lang="en-US" dirty="0"/>
              <a:t>, Company A and Company B, sign a </a:t>
            </a:r>
            <a:r>
              <a:rPr lang="en-US" b="1" dirty="0"/>
              <a:t>Contract</a:t>
            </a:r>
            <a:r>
              <a:rPr lang="en-US" dirty="0"/>
              <a:t> to work together on a space mission to the Moon.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The Rover of Comp. A will be carried inside the Lander of Comp. B.  (</a:t>
            </a:r>
            <a:r>
              <a:rPr lang="en-US" b="1" dirty="0"/>
              <a:t>Agents</a:t>
            </a:r>
            <a:r>
              <a:rPr lang="en-US" dirty="0"/>
              <a:t>)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Once they reach the Moon, the Rover will leave the Lander. To make sure this </a:t>
            </a:r>
            <a:r>
              <a:rPr lang="en-US" b="1" dirty="0"/>
              <a:t>Activity</a:t>
            </a:r>
            <a:r>
              <a:rPr lang="en-US" dirty="0"/>
              <a:t> is developed without any problem, Comp. B needs to work with the model of the Lunar Rover and run some simulations. 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Credential </a:t>
            </a:r>
            <a:r>
              <a:rPr lang="en-US" dirty="0"/>
              <a:t>is issued by Comp. A, authorizing Comp. B users (</a:t>
            </a:r>
            <a:r>
              <a:rPr lang="en-US" b="1" dirty="0"/>
              <a:t>Person</a:t>
            </a:r>
            <a:r>
              <a:rPr lang="en-US" dirty="0"/>
              <a:t>) to have access to the 3D Model of their rover for a Period of 3 Months (</a:t>
            </a:r>
            <a:r>
              <a:rPr lang="en-US" b="1" dirty="0"/>
              <a:t>Time</a:t>
            </a:r>
            <a:r>
              <a:rPr lang="en-US" dirty="0"/>
              <a:t>). 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The model of the Lunar Rover is in Unreal, and the model of the Lander is in Omniverse; both have a Moon surface environment modelled. The </a:t>
            </a:r>
            <a:r>
              <a:rPr lang="en-US" b="1" dirty="0"/>
              <a:t>Hyperspace</a:t>
            </a:r>
            <a:r>
              <a:rPr lang="en-US" dirty="0"/>
              <a:t> must consider, the location (the Moon), and the appropriate coordinate systems and transforms needed to go from one platform to the other.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All the messages and communications related to this Activity are carried out in a </a:t>
            </a:r>
            <a:r>
              <a:rPr lang="en-US" b="1" dirty="0"/>
              <a:t>Channel</a:t>
            </a:r>
            <a:r>
              <a:rPr lang="en-US" dirty="0"/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05AD04-C96C-FFF0-A418-85E8CCC562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2" r="20743"/>
          <a:stretch/>
        </p:blipFill>
        <p:spPr bwMode="auto">
          <a:xfrm>
            <a:off x="7150100" y="4131"/>
            <a:ext cx="5041900" cy="685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C6BFC2A7-BB6F-394D-EE94-DD79BA596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2070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000" smtClean="0">
                <a:solidFill>
                  <a:schemeClr val="bg1"/>
                </a:solidFill>
              </a:rPr>
              <a:t>14</a:t>
            </a:fld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D6D25E4-4895-E668-01DF-EED9F3C06F1D}"/>
              </a:ext>
            </a:extLst>
          </p:cNvPr>
          <p:cNvCxnSpPr>
            <a:cxnSpLocks/>
          </p:cNvCxnSpPr>
          <p:nvPr/>
        </p:nvCxnSpPr>
        <p:spPr>
          <a:xfrm>
            <a:off x="761800" y="987658"/>
            <a:ext cx="193197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566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E5AE394B-2C5C-0BF2-9F78-07869ABDCFCD}"/>
              </a:ext>
            </a:extLst>
          </p:cNvPr>
          <p:cNvSpPr/>
          <p:nvPr/>
        </p:nvSpPr>
        <p:spPr>
          <a:xfrm>
            <a:off x="4199552" y="232798"/>
            <a:ext cx="3794436" cy="6366532"/>
          </a:xfrm>
          <a:prstGeom prst="roundRect">
            <a:avLst/>
          </a:prstGeom>
          <a:solidFill>
            <a:schemeClr val="bg2">
              <a:lumMod val="75000"/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875E71F0-AEBA-8F76-5A2C-E8C492B505E7}"/>
              </a:ext>
            </a:extLst>
          </p:cNvPr>
          <p:cNvSpPr/>
          <p:nvPr/>
        </p:nvSpPr>
        <p:spPr>
          <a:xfrm>
            <a:off x="8190092" y="232798"/>
            <a:ext cx="3785496" cy="4919970"/>
          </a:xfrm>
          <a:prstGeom prst="roundRect">
            <a:avLst/>
          </a:prstGeom>
          <a:solidFill>
            <a:schemeClr val="bg2">
              <a:lumMod val="75000"/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2005224-3E91-28C2-651D-1497AF98F65A}"/>
              </a:ext>
            </a:extLst>
          </p:cNvPr>
          <p:cNvSpPr/>
          <p:nvPr/>
        </p:nvSpPr>
        <p:spPr>
          <a:xfrm>
            <a:off x="217952" y="232798"/>
            <a:ext cx="3785496" cy="6302521"/>
          </a:xfrm>
          <a:prstGeom prst="roundRect">
            <a:avLst/>
          </a:prstGeom>
          <a:solidFill>
            <a:schemeClr val="bg2">
              <a:lumMod val="75000"/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F5D508-B096-2E02-3631-DB1F43FF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2070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000" smtClean="0"/>
              <a:t>15</a:t>
            </a:fld>
            <a:endParaRPr lang="en-US" sz="200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AE16857-921A-74E5-B036-383776A2F734}"/>
              </a:ext>
            </a:extLst>
          </p:cNvPr>
          <p:cNvGrpSpPr/>
          <p:nvPr/>
        </p:nvGrpSpPr>
        <p:grpSpPr>
          <a:xfrm>
            <a:off x="839677" y="538465"/>
            <a:ext cx="2540638" cy="1754260"/>
            <a:chOff x="1096589" y="551843"/>
            <a:chExt cx="2540638" cy="1754260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B7D88B6-7053-6F9D-BD17-03197F01759B}"/>
                </a:ext>
              </a:extLst>
            </p:cNvPr>
            <p:cNvSpPr/>
            <p:nvPr/>
          </p:nvSpPr>
          <p:spPr>
            <a:xfrm>
              <a:off x="1096589" y="551843"/>
              <a:ext cx="2540638" cy="1754260"/>
            </a:xfrm>
            <a:prstGeom prst="roundRect">
              <a:avLst/>
            </a:prstGeom>
            <a:solidFill>
              <a:srgbClr val="701682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5F65600-1864-663F-1CD7-E56737EEAC06}"/>
                </a:ext>
              </a:extLst>
            </p:cNvPr>
            <p:cNvSpPr/>
            <p:nvPr/>
          </p:nvSpPr>
          <p:spPr>
            <a:xfrm>
              <a:off x="1579702" y="777039"/>
              <a:ext cx="1574412" cy="553826"/>
            </a:xfrm>
            <a:prstGeom prst="roundRect">
              <a:avLst/>
            </a:prstGeom>
            <a:solidFill>
              <a:srgbClr val="7016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Organization: </a:t>
              </a:r>
              <a:r>
                <a:rPr lang="en-US" sz="1600" dirty="0"/>
                <a:t>Company A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56E6869A-3F49-5A26-9D62-F421437DCBEA}"/>
                </a:ext>
              </a:extLst>
            </p:cNvPr>
            <p:cNvSpPr/>
            <p:nvPr/>
          </p:nvSpPr>
          <p:spPr>
            <a:xfrm>
              <a:off x="1571472" y="1460894"/>
              <a:ext cx="1590873" cy="617424"/>
            </a:xfrm>
            <a:prstGeom prst="roundRect">
              <a:avLst/>
            </a:prstGeom>
            <a:solidFill>
              <a:srgbClr val="7016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Person: </a:t>
              </a:r>
              <a:r>
                <a:rPr lang="en-US" sz="1600" dirty="0"/>
                <a:t>User 1</a:t>
              </a:r>
            </a:p>
          </p:txBody>
        </p:sp>
      </p:grp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9ED836F2-C827-EA31-7FD6-267A8C0360B9}"/>
              </a:ext>
            </a:extLst>
          </p:cNvPr>
          <p:cNvSpPr/>
          <p:nvPr/>
        </p:nvSpPr>
        <p:spPr>
          <a:xfrm>
            <a:off x="4973595" y="691799"/>
            <a:ext cx="2232050" cy="151091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Channel: </a:t>
            </a:r>
            <a:r>
              <a:rPr lang="en-US" dirty="0"/>
              <a:t>Communication between Comp A &amp; B for Activity 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893A708-BA56-BF01-623F-40CC7A30BF08}"/>
              </a:ext>
            </a:extLst>
          </p:cNvPr>
          <p:cNvGrpSpPr/>
          <p:nvPr/>
        </p:nvGrpSpPr>
        <p:grpSpPr>
          <a:xfrm>
            <a:off x="389175" y="2625179"/>
            <a:ext cx="3437359" cy="3763130"/>
            <a:chOff x="598655" y="2638940"/>
            <a:chExt cx="3437359" cy="3763130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678F5165-5667-9AC2-DE89-5B962BBA957B}"/>
                </a:ext>
              </a:extLst>
            </p:cNvPr>
            <p:cNvSpPr/>
            <p:nvPr/>
          </p:nvSpPr>
          <p:spPr>
            <a:xfrm>
              <a:off x="598655" y="2638940"/>
              <a:ext cx="3437359" cy="3763130"/>
            </a:xfrm>
            <a:prstGeom prst="roundRect">
              <a:avLst/>
            </a:prstGeom>
            <a:solidFill>
              <a:srgbClr val="003D92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DE3C360-A392-4D39-DB7C-B3B808D894B3}"/>
                </a:ext>
              </a:extLst>
            </p:cNvPr>
            <p:cNvSpPr/>
            <p:nvPr/>
          </p:nvSpPr>
          <p:spPr>
            <a:xfrm>
              <a:off x="1088900" y="2838634"/>
              <a:ext cx="2456868" cy="854807"/>
            </a:xfrm>
            <a:prstGeom prst="roundRect">
              <a:avLst/>
            </a:prstGeom>
            <a:solidFill>
              <a:srgbClr val="003D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Agent: </a:t>
              </a:r>
              <a:r>
                <a:rPr lang="en-US" sz="1600" dirty="0"/>
                <a:t>Unreal Lunar Rover 3D Model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CB507B93-0020-FBF3-E829-E4BE442C689D}"/>
                </a:ext>
              </a:extLst>
            </p:cNvPr>
            <p:cNvSpPr/>
            <p:nvPr/>
          </p:nvSpPr>
          <p:spPr>
            <a:xfrm>
              <a:off x="1065173" y="5835839"/>
              <a:ext cx="2504323" cy="361697"/>
            </a:xfrm>
            <a:prstGeom prst="roundRect">
              <a:avLst/>
            </a:prstGeom>
            <a:solidFill>
              <a:srgbClr val="558B0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Time: </a:t>
              </a:r>
              <a:r>
                <a:rPr lang="en-US" sz="1600" dirty="0"/>
                <a:t>Period of 3 Months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BFBD421-659F-DA91-7B41-B94CFD27B8F0}"/>
                </a:ext>
              </a:extLst>
            </p:cNvPr>
            <p:cNvSpPr/>
            <p:nvPr/>
          </p:nvSpPr>
          <p:spPr>
            <a:xfrm>
              <a:off x="1127440" y="4805153"/>
              <a:ext cx="2379789" cy="1063425"/>
            </a:xfrm>
            <a:prstGeom prst="roundRect">
              <a:avLst/>
            </a:prstGeom>
            <a:solidFill>
              <a:srgbClr val="A5275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Credential: </a:t>
              </a:r>
              <a:r>
                <a:rPr lang="en-US" sz="1600" dirty="0"/>
                <a:t>For Comp. B to use temporally Lunar Rover</a:t>
              </a: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22EA537F-A4AC-7D65-2390-649CF4F6D7BD}"/>
                </a:ext>
              </a:extLst>
            </p:cNvPr>
            <p:cNvSpPr/>
            <p:nvPr/>
          </p:nvSpPr>
          <p:spPr>
            <a:xfrm>
              <a:off x="1268171" y="3806837"/>
              <a:ext cx="2098327" cy="854807"/>
            </a:xfrm>
            <a:prstGeom prst="roundRect">
              <a:avLst/>
            </a:prstGeom>
            <a:solidFill>
              <a:srgbClr val="A5275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Credential: </a:t>
              </a:r>
              <a:r>
                <a:rPr lang="en-US" sz="1600" dirty="0"/>
                <a:t>Ownership by Comp. A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3D9EA28-5805-63AC-C678-4D2F28727E11}"/>
              </a:ext>
            </a:extLst>
          </p:cNvPr>
          <p:cNvGrpSpPr/>
          <p:nvPr/>
        </p:nvGrpSpPr>
        <p:grpSpPr>
          <a:xfrm>
            <a:off x="4377320" y="2661719"/>
            <a:ext cx="3437359" cy="3763130"/>
            <a:chOff x="4480545" y="2638940"/>
            <a:chExt cx="3437359" cy="3763130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5C3C31BD-5AEE-D41E-1349-9DFFD7979CEA}"/>
                </a:ext>
              </a:extLst>
            </p:cNvPr>
            <p:cNvSpPr/>
            <p:nvPr/>
          </p:nvSpPr>
          <p:spPr>
            <a:xfrm>
              <a:off x="4480545" y="2638940"/>
              <a:ext cx="3437359" cy="3763130"/>
            </a:xfrm>
            <a:prstGeom prst="roundRect">
              <a:avLst/>
            </a:prstGeom>
            <a:solidFill>
              <a:srgbClr val="1B7D6A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619933AD-E1ED-7AC0-2FD9-56EC18DF2AFA}"/>
                </a:ext>
              </a:extLst>
            </p:cNvPr>
            <p:cNvSpPr/>
            <p:nvPr/>
          </p:nvSpPr>
          <p:spPr>
            <a:xfrm>
              <a:off x="5083199" y="2957039"/>
              <a:ext cx="2232050" cy="781361"/>
            </a:xfrm>
            <a:prstGeom prst="roundRect">
              <a:avLst/>
            </a:prstGeom>
            <a:solidFill>
              <a:srgbClr val="1C7C4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Activity </a:t>
              </a:r>
              <a:r>
                <a:rPr lang="en-US" dirty="0"/>
                <a:t>1: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rPr>
                <a:t>Leave the Lander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F6075BE8-7688-3B35-095C-FF621E68D61B}"/>
                </a:ext>
              </a:extLst>
            </p:cNvPr>
            <p:cNvSpPr/>
            <p:nvPr/>
          </p:nvSpPr>
          <p:spPr>
            <a:xfrm>
              <a:off x="4682757" y="4800848"/>
              <a:ext cx="3032935" cy="1015734"/>
            </a:xfrm>
            <a:prstGeom prst="roundRect">
              <a:avLst/>
            </a:prstGeom>
            <a:solidFill>
              <a:srgbClr val="890F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Hyperspace: </a:t>
              </a:r>
              <a:r>
                <a:rPr lang="en-US" sz="1600" dirty="0"/>
                <a:t>Moon, Coordinate System, Transform Unreal-Omniverse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52EFE07-066F-B494-D450-816DD27C02D9}"/>
                </a:ext>
              </a:extLst>
            </p:cNvPr>
            <p:cNvSpPr/>
            <p:nvPr/>
          </p:nvSpPr>
          <p:spPr>
            <a:xfrm>
              <a:off x="4848566" y="3832944"/>
              <a:ext cx="2701316" cy="892325"/>
            </a:xfrm>
            <a:prstGeom prst="roundRect">
              <a:avLst/>
            </a:prstGeom>
            <a:solidFill>
              <a:srgbClr val="1289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Contract: </a:t>
              </a:r>
              <a:r>
                <a:rPr lang="en-US" dirty="0"/>
                <a:t>Between Comp. A &amp; B for Activity</a:t>
              </a: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12623093-91B1-5F68-A15A-5B7C642D39F2}"/>
                </a:ext>
              </a:extLst>
            </p:cNvPr>
            <p:cNvSpPr/>
            <p:nvPr/>
          </p:nvSpPr>
          <p:spPr>
            <a:xfrm>
              <a:off x="4947063" y="5816582"/>
              <a:ext cx="2504323" cy="361697"/>
            </a:xfrm>
            <a:prstGeom prst="roundRect">
              <a:avLst/>
            </a:prstGeom>
            <a:solidFill>
              <a:srgbClr val="558B0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Time: </a:t>
              </a:r>
              <a:r>
                <a:rPr lang="en-US" sz="1600" dirty="0"/>
                <a:t>Activity Duration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D7E3233-829B-5685-9E41-AD40706E9749}"/>
              </a:ext>
            </a:extLst>
          </p:cNvPr>
          <p:cNvGrpSpPr/>
          <p:nvPr/>
        </p:nvGrpSpPr>
        <p:grpSpPr>
          <a:xfrm>
            <a:off x="8750703" y="520320"/>
            <a:ext cx="2540638" cy="1754260"/>
            <a:chOff x="8554773" y="547232"/>
            <a:chExt cx="2540638" cy="1754260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985EF9BD-F69D-A6F1-B2E2-F53A07578FD7}"/>
                </a:ext>
              </a:extLst>
            </p:cNvPr>
            <p:cNvSpPr/>
            <p:nvPr/>
          </p:nvSpPr>
          <p:spPr>
            <a:xfrm>
              <a:off x="8554773" y="547232"/>
              <a:ext cx="2540638" cy="1754260"/>
            </a:xfrm>
            <a:prstGeom prst="roundRect">
              <a:avLst/>
            </a:prstGeom>
            <a:solidFill>
              <a:srgbClr val="701682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2791126F-270C-91D4-86F3-E9FE8352E466}"/>
                </a:ext>
              </a:extLst>
            </p:cNvPr>
            <p:cNvSpPr/>
            <p:nvPr/>
          </p:nvSpPr>
          <p:spPr>
            <a:xfrm>
              <a:off x="9037886" y="772428"/>
              <a:ext cx="1574412" cy="553826"/>
            </a:xfrm>
            <a:prstGeom prst="roundRect">
              <a:avLst/>
            </a:prstGeom>
            <a:solidFill>
              <a:srgbClr val="7016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Organization: </a:t>
              </a:r>
              <a:r>
                <a:rPr lang="en-US" sz="1600" dirty="0"/>
                <a:t>Company B</a:t>
              </a: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4AB0E4A9-673E-ECDF-4B86-C505401A2692}"/>
                </a:ext>
              </a:extLst>
            </p:cNvPr>
            <p:cNvSpPr/>
            <p:nvPr/>
          </p:nvSpPr>
          <p:spPr>
            <a:xfrm>
              <a:off x="9029656" y="1456283"/>
              <a:ext cx="1590873" cy="617424"/>
            </a:xfrm>
            <a:prstGeom prst="roundRect">
              <a:avLst/>
            </a:prstGeom>
            <a:solidFill>
              <a:srgbClr val="7016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Person: </a:t>
              </a:r>
              <a:r>
                <a:rPr lang="en-US" sz="1600" dirty="0"/>
                <a:t>User 2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65A69F1B-21DB-5456-9C1F-86366BD1F823}"/>
              </a:ext>
            </a:extLst>
          </p:cNvPr>
          <p:cNvGrpSpPr/>
          <p:nvPr/>
        </p:nvGrpSpPr>
        <p:grpSpPr>
          <a:xfrm>
            <a:off x="8365194" y="2647958"/>
            <a:ext cx="3437359" cy="2290235"/>
            <a:chOff x="8215144" y="2661719"/>
            <a:chExt cx="3437359" cy="2290235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D1FC594E-A936-54F3-6119-00FBFF429523}"/>
                </a:ext>
              </a:extLst>
            </p:cNvPr>
            <p:cNvSpPr/>
            <p:nvPr/>
          </p:nvSpPr>
          <p:spPr>
            <a:xfrm>
              <a:off x="8215144" y="2661719"/>
              <a:ext cx="3437359" cy="2290235"/>
            </a:xfrm>
            <a:prstGeom prst="roundRect">
              <a:avLst/>
            </a:prstGeom>
            <a:solidFill>
              <a:srgbClr val="003D92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44A87E36-CBAA-A6E1-CF8D-CFDA91A84328}"/>
                </a:ext>
              </a:extLst>
            </p:cNvPr>
            <p:cNvSpPr/>
            <p:nvPr/>
          </p:nvSpPr>
          <p:spPr>
            <a:xfrm>
              <a:off x="8624873" y="2888228"/>
              <a:ext cx="2617901" cy="932045"/>
            </a:xfrm>
            <a:prstGeom prst="roundRect">
              <a:avLst/>
            </a:prstGeom>
            <a:solidFill>
              <a:srgbClr val="003D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Agent: </a:t>
              </a:r>
              <a:r>
                <a:rPr lang="en-US" sz="1600" dirty="0"/>
                <a:t>Omniverse Lunar Lander 3D Model</a:t>
              </a: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5C1569F6-C99E-5921-6CBD-1B048FE19D44}"/>
                </a:ext>
              </a:extLst>
            </p:cNvPr>
            <p:cNvSpPr/>
            <p:nvPr/>
          </p:nvSpPr>
          <p:spPr>
            <a:xfrm>
              <a:off x="8884660" y="3882717"/>
              <a:ext cx="2098327" cy="854807"/>
            </a:xfrm>
            <a:prstGeom prst="roundRect">
              <a:avLst/>
            </a:prstGeom>
            <a:solidFill>
              <a:srgbClr val="A5275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Credential: </a:t>
              </a:r>
              <a:r>
                <a:rPr lang="en-US" sz="1600" dirty="0"/>
                <a:t>Ownership by Comp. B</a:t>
              </a:r>
            </a:p>
          </p:txBody>
        </p:sp>
      </p:grpSp>
      <p:sp>
        <p:nvSpPr>
          <p:cNvPr id="62" name="Arrow: Left-Right 61">
            <a:extLst>
              <a:ext uri="{FF2B5EF4-FFF2-40B4-BE49-F238E27FC236}">
                <a16:creationId xmlns:a16="http://schemas.microsoft.com/office/drawing/2014/main" id="{72D2E587-813C-167E-F915-80BF6E675452}"/>
              </a:ext>
            </a:extLst>
          </p:cNvPr>
          <p:cNvSpPr/>
          <p:nvPr/>
        </p:nvSpPr>
        <p:spPr>
          <a:xfrm>
            <a:off x="3526590" y="1211307"/>
            <a:ext cx="1303988" cy="497269"/>
          </a:xfrm>
          <a:prstGeom prst="left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Arrow: Left-Right 79">
            <a:extLst>
              <a:ext uri="{FF2B5EF4-FFF2-40B4-BE49-F238E27FC236}">
                <a16:creationId xmlns:a16="http://schemas.microsoft.com/office/drawing/2014/main" id="{367BC6E2-27A6-A672-7C92-4DE5C73877F6}"/>
              </a:ext>
            </a:extLst>
          </p:cNvPr>
          <p:cNvSpPr/>
          <p:nvPr/>
        </p:nvSpPr>
        <p:spPr>
          <a:xfrm>
            <a:off x="7348663" y="1205304"/>
            <a:ext cx="1303988" cy="497269"/>
          </a:xfrm>
          <a:prstGeom prst="left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itle 1">
            <a:extLst>
              <a:ext uri="{FF2B5EF4-FFF2-40B4-BE49-F238E27FC236}">
                <a16:creationId xmlns:a16="http://schemas.microsoft.com/office/drawing/2014/main" id="{4A899A1A-92E4-D9EF-3D16-3A3230C6A573}"/>
              </a:ext>
            </a:extLst>
          </p:cNvPr>
          <p:cNvSpPr txBox="1">
            <a:spLocks/>
          </p:cNvSpPr>
          <p:nvPr/>
        </p:nvSpPr>
        <p:spPr>
          <a:xfrm>
            <a:off x="7415741" y="5304946"/>
            <a:ext cx="5334197" cy="8567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USE CASE</a:t>
            </a:r>
          </a:p>
        </p:txBody>
      </p:sp>
    </p:spTree>
    <p:extLst>
      <p:ext uri="{BB962C8B-B14F-4D97-AF65-F5344CB8AC3E}">
        <p14:creationId xmlns:p14="http://schemas.microsoft.com/office/powerpoint/2010/main" val="3416520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HSML Types 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16</a:t>
            </a:fld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FBEE432-21EA-E215-4A56-6C8F3D0141CF}"/>
              </a:ext>
            </a:extLst>
          </p:cNvPr>
          <p:cNvCxnSpPr/>
          <p:nvPr/>
        </p:nvCxnSpPr>
        <p:spPr>
          <a:xfrm>
            <a:off x="914400" y="1469571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33CB830-4DD7-6A67-724D-4EA5F72EE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16" y="2029990"/>
            <a:ext cx="5570784" cy="34864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9596841-A529-1893-BCC6-142FCED9B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904" y="2029990"/>
            <a:ext cx="5188248" cy="335843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9C31FCA-8704-E1C8-1144-4E53EF62E722}"/>
              </a:ext>
            </a:extLst>
          </p:cNvPr>
          <p:cNvSpPr txBox="1">
            <a:spLocks/>
          </p:cNvSpPr>
          <p:nvPr/>
        </p:nvSpPr>
        <p:spPr>
          <a:xfrm>
            <a:off x="372816" y="5698308"/>
            <a:ext cx="5570784" cy="606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Document currently under construction</a:t>
            </a:r>
          </a:p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1FBAF94-EC05-B748-B2FB-167524D2A4B7}"/>
              </a:ext>
            </a:extLst>
          </p:cNvPr>
          <p:cNvSpPr txBox="1">
            <a:spLocks/>
          </p:cNvSpPr>
          <p:nvPr/>
        </p:nvSpPr>
        <p:spPr>
          <a:xfrm>
            <a:off x="5825208" y="5682366"/>
            <a:ext cx="5570784" cy="606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Schema.org webpage</a:t>
            </a:r>
          </a:p>
          <a:p>
            <a:pPr marL="0" indent="0" algn="ctr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57266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09"/>
          </a:xfrm>
        </p:spPr>
        <p:txBody>
          <a:bodyPr>
            <a:normAutofit/>
          </a:bodyPr>
          <a:lstStyle/>
          <a:p>
            <a:r>
              <a:rPr lang="en-US" sz="3200" b="1" dirty="0"/>
              <a:t>Spatial Web Safety and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17</a:t>
            </a:fld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FBEE432-21EA-E215-4A56-6C8F3D0141CF}"/>
              </a:ext>
            </a:extLst>
          </p:cNvPr>
          <p:cNvCxnSpPr/>
          <p:nvPr/>
        </p:nvCxnSpPr>
        <p:spPr>
          <a:xfrm>
            <a:off x="838200" y="1175634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9C31FCA-8704-E1C8-1144-4E53EF62E722}"/>
              </a:ext>
            </a:extLst>
          </p:cNvPr>
          <p:cNvSpPr txBox="1">
            <a:spLocks/>
          </p:cNvSpPr>
          <p:nvPr/>
        </p:nvSpPr>
        <p:spPr>
          <a:xfrm>
            <a:off x="838200" y="1467902"/>
            <a:ext cx="8342871" cy="606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“Safety &amp; Trustworthiness in the Spatial Web is enabled by Governance” 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77FE3F-7938-0E58-B509-9B60E637FE60}"/>
              </a:ext>
            </a:extLst>
          </p:cNvPr>
          <p:cNvSpPr txBox="1"/>
          <p:nvPr/>
        </p:nvSpPr>
        <p:spPr>
          <a:xfrm>
            <a:off x="908222" y="4728379"/>
            <a:ext cx="24116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4 aspects of trust between parties intermediated by digital technologies: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60255A-8895-4758-525C-A192AFDD0746}"/>
              </a:ext>
            </a:extLst>
          </p:cNvPr>
          <p:cNvCxnSpPr>
            <a:cxnSpLocks/>
          </p:cNvCxnSpPr>
          <p:nvPr/>
        </p:nvCxnSpPr>
        <p:spPr>
          <a:xfrm>
            <a:off x="3422821" y="4582629"/>
            <a:ext cx="0" cy="166816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4899BC-72EA-4D2C-F5AC-C314E6232663}"/>
              </a:ext>
            </a:extLst>
          </p:cNvPr>
          <p:cNvSpPr txBox="1"/>
          <p:nvPr/>
        </p:nvSpPr>
        <p:spPr>
          <a:xfrm>
            <a:off x="3546390" y="4728378"/>
            <a:ext cx="50992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Authenticity – SWIDs (unique identifier)</a:t>
            </a:r>
          </a:p>
          <a:p>
            <a:pPr marL="457200" indent="-457200">
              <a:buAutoNum type="arabicPeriod"/>
            </a:pPr>
            <a:r>
              <a:rPr lang="en-US" sz="2000" dirty="0"/>
              <a:t>Integrity</a:t>
            </a:r>
          </a:p>
          <a:p>
            <a:pPr marL="457200" indent="-457200">
              <a:buAutoNum type="arabicPeriod"/>
            </a:pPr>
            <a:r>
              <a:rPr lang="en-US" sz="2000" dirty="0"/>
              <a:t>Confidentiality – HSTP</a:t>
            </a:r>
          </a:p>
          <a:p>
            <a:pPr marL="457200" indent="-457200">
              <a:buAutoNum type="arabicPeriod"/>
            </a:pPr>
            <a:r>
              <a:rPr lang="en-US" sz="2000" dirty="0"/>
              <a:t>Privacy – Design principle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BDAFE9-CDDB-5378-0324-BB7A5C3A0065}"/>
              </a:ext>
            </a:extLst>
          </p:cNvPr>
          <p:cNvSpPr txBox="1"/>
          <p:nvPr/>
        </p:nvSpPr>
        <p:spPr>
          <a:xfrm>
            <a:off x="838200" y="2241733"/>
            <a:ext cx="8800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/>
              <a:t>Credentials, Norms &amp; Contracts are the main concepts for Governance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3C6315-E9A4-2F3C-44B7-6691F973AC9A}"/>
              </a:ext>
            </a:extLst>
          </p:cNvPr>
          <p:cNvSpPr txBox="1"/>
          <p:nvPr/>
        </p:nvSpPr>
        <p:spPr>
          <a:xfrm>
            <a:off x="838200" y="2692014"/>
            <a:ext cx="106906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Credentials</a:t>
            </a:r>
            <a:r>
              <a:rPr lang="en-US" sz="2000" dirty="0"/>
              <a:t> – used for authentication and identity – who can access a domain, and how can they interact with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Norms</a:t>
            </a:r>
            <a:r>
              <a:rPr lang="en-US" sz="2000" dirty="0"/>
              <a:t> – act as a principle of conduct or right action over domains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Contracts</a:t>
            </a:r>
            <a:r>
              <a:rPr lang="en-US" sz="2000" dirty="0"/>
              <a:t> – binding agreement used to dictate activities and relationships among domains</a:t>
            </a:r>
          </a:p>
        </p:txBody>
      </p:sp>
    </p:spTree>
    <p:extLst>
      <p:ext uri="{BB962C8B-B14F-4D97-AF65-F5344CB8AC3E}">
        <p14:creationId xmlns:p14="http://schemas.microsoft.com/office/powerpoint/2010/main" val="1184942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09"/>
          </a:xfrm>
        </p:spPr>
        <p:txBody>
          <a:bodyPr>
            <a:normAutofit/>
          </a:bodyPr>
          <a:lstStyle/>
          <a:p>
            <a:r>
              <a:rPr lang="en-US" sz="3200" b="1" dirty="0"/>
              <a:t>Credentials in Kafka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18</a:t>
            </a:fld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FBEE432-21EA-E215-4A56-6C8F3D0141CF}"/>
              </a:ext>
            </a:extLst>
          </p:cNvPr>
          <p:cNvCxnSpPr/>
          <p:nvPr/>
        </p:nvCxnSpPr>
        <p:spPr>
          <a:xfrm>
            <a:off x="838200" y="1175634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D7FE909-24AC-05EA-90E4-C7EEFEBD1174}"/>
              </a:ext>
            </a:extLst>
          </p:cNvPr>
          <p:cNvSpPr txBox="1"/>
          <p:nvPr/>
        </p:nvSpPr>
        <p:spPr>
          <a:xfrm>
            <a:off x="838200" y="3844622"/>
            <a:ext cx="97886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Credential Verification</a:t>
            </a:r>
            <a:r>
              <a:rPr lang="en-US" sz="2000" dirty="0"/>
              <a:t>, </a:t>
            </a:r>
            <a:r>
              <a:rPr lang="en-US" sz="2000" b="1" dirty="0"/>
              <a:t>Domain Identity</a:t>
            </a:r>
            <a:r>
              <a:rPr lang="en-US" sz="2000" dirty="0"/>
              <a:t>, and </a:t>
            </a:r>
            <a:r>
              <a:rPr lang="en-US" sz="2000" b="1" dirty="0"/>
              <a:t>Access Control </a:t>
            </a:r>
            <a:r>
              <a:rPr lang="en-US" sz="2000" dirty="0"/>
              <a:t>in</a:t>
            </a:r>
            <a:r>
              <a:rPr lang="en-US" sz="2000" b="1" dirty="0"/>
              <a:t> Kafka: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537935-0F5B-BE7F-580E-00B2066C1A79}"/>
              </a:ext>
            </a:extLst>
          </p:cNvPr>
          <p:cNvSpPr txBox="1"/>
          <p:nvPr/>
        </p:nvSpPr>
        <p:spPr>
          <a:xfrm>
            <a:off x="891747" y="4321604"/>
            <a:ext cx="97886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000" b="1" dirty="0"/>
              <a:t>Issue Decentralized Identifiers (DIDs) </a:t>
            </a:r>
            <a:r>
              <a:rPr lang="en-US" sz="2000" dirty="0"/>
              <a:t>for producers, consumers, and brokers.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Use Verifiable Credentials (VCs)</a:t>
            </a:r>
            <a:r>
              <a:rPr lang="en-US" sz="2000" dirty="0"/>
              <a:t> to grant roles like "producer" or "consumer" for specific topics.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Authenticate users </a:t>
            </a:r>
            <a:r>
              <a:rPr lang="en-US" sz="2000" dirty="0"/>
              <a:t>using </a:t>
            </a:r>
            <a:r>
              <a:rPr lang="en-US" sz="2000" b="1" dirty="0"/>
              <a:t>DID-Auth</a:t>
            </a:r>
            <a:r>
              <a:rPr lang="en-US" sz="2000" dirty="0"/>
              <a:t> (challenge-response).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Check role-based access </a:t>
            </a:r>
            <a:r>
              <a:rPr lang="en-US" sz="2000" dirty="0"/>
              <a:t>for producers/consumers.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Use encryption and signing </a:t>
            </a:r>
            <a:r>
              <a:rPr lang="en-US" sz="2000" dirty="0"/>
              <a:t>for message confidentiality and integrity.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FE9161-B3C3-D182-38A4-43DBFB5A169A}"/>
              </a:ext>
            </a:extLst>
          </p:cNvPr>
          <p:cNvSpPr txBox="1"/>
          <p:nvPr/>
        </p:nvSpPr>
        <p:spPr>
          <a:xfrm>
            <a:off x="891747" y="2215897"/>
            <a:ext cx="888244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Credential Verification: </a:t>
            </a:r>
            <a:r>
              <a:rPr lang="en-US" sz="2000" dirty="0"/>
              <a:t>Use VCs, DIDs, JWTs or ACLs.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Domain Identity: </a:t>
            </a:r>
            <a:r>
              <a:rPr lang="en-US" sz="2000" dirty="0"/>
              <a:t>Use DIDs.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User Access Control</a:t>
            </a:r>
            <a:r>
              <a:rPr lang="en-US" sz="2000" dirty="0"/>
              <a:t>: Check ACLs, DID VCs, or JWT tokens.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Domain Capabilities:</a:t>
            </a:r>
            <a:r>
              <a:rPr lang="en-US" sz="2000" dirty="0"/>
              <a:t> Check DID Documents, VCs, or API responses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C6F547-F2DD-B366-6BF0-A0353DC2BB27}"/>
              </a:ext>
            </a:extLst>
          </p:cNvPr>
          <p:cNvSpPr txBox="1"/>
          <p:nvPr/>
        </p:nvSpPr>
        <p:spPr>
          <a:xfrm>
            <a:off x="838200" y="1341822"/>
            <a:ext cx="1064225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Verifying credentials, identities, and access rights requires a combination of </a:t>
            </a:r>
            <a:r>
              <a:rPr lang="en-US" sz="2000" b="1" dirty="0"/>
              <a:t>cryptographic techniques</a:t>
            </a:r>
            <a:r>
              <a:rPr lang="en-US" sz="2000" dirty="0"/>
              <a:t>, </a:t>
            </a:r>
            <a:r>
              <a:rPr lang="en-US" sz="2000" b="1" dirty="0"/>
              <a:t>authentication protocols</a:t>
            </a:r>
            <a:r>
              <a:rPr lang="en-US" sz="2000" dirty="0"/>
              <a:t>, and </a:t>
            </a:r>
            <a:r>
              <a:rPr lang="en-US" sz="2000" b="1" dirty="0"/>
              <a:t>access control mechanisms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0883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D6607-ACE2-930F-33C6-4A2BA5802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47946-6B93-8ED0-D9D2-7BC8E7267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09"/>
          </a:xfrm>
        </p:spPr>
        <p:txBody>
          <a:bodyPr>
            <a:normAutofit/>
          </a:bodyPr>
          <a:lstStyle/>
          <a:p>
            <a:r>
              <a:rPr lang="en-US" sz="3200" b="1" dirty="0"/>
              <a:t>SWID –  DID (Decentralized Identifier)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AC474-847C-A95F-8454-7B243B438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19</a:t>
            </a:fld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811B1A6-43FC-A7A5-ADCF-36ECF140476A}"/>
              </a:ext>
            </a:extLst>
          </p:cNvPr>
          <p:cNvCxnSpPr/>
          <p:nvPr/>
        </p:nvCxnSpPr>
        <p:spPr>
          <a:xfrm>
            <a:off x="838200" y="1175634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D8B892-26DF-BC2C-B6E4-321406D79F65}"/>
              </a:ext>
            </a:extLst>
          </p:cNvPr>
          <p:cNvSpPr txBox="1"/>
          <p:nvPr/>
        </p:nvSpPr>
        <p:spPr>
          <a:xfrm>
            <a:off x="838200" y="4686436"/>
            <a:ext cx="87382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To create a DID – use app or a CLI tool (can build a CLI tool with python)</a:t>
            </a:r>
          </a:p>
          <a:p>
            <a:pPr marL="457200" indent="-457200">
              <a:buAutoNum type="arabicPeriod"/>
            </a:pPr>
            <a:r>
              <a:rPr lang="en-US" sz="2000" dirty="0"/>
              <a:t>Tool generates a key pair (public + private key)</a:t>
            </a:r>
          </a:p>
          <a:p>
            <a:pPr marL="457200" indent="-457200">
              <a:buAutoNum type="arabicPeriod"/>
            </a:pPr>
            <a:r>
              <a:rPr lang="en-US" sz="2000" dirty="0"/>
              <a:t>Creates DID from the public key (like did:key:xyz123)</a:t>
            </a:r>
          </a:p>
          <a:p>
            <a:pPr marL="457200" indent="-457200">
              <a:buAutoNum type="arabicPeriod"/>
            </a:pPr>
            <a:r>
              <a:rPr lang="en-US" sz="2000" dirty="0"/>
              <a:t>Your private key stays secret, and the DID becomes your public identifier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46A5DE-BDA9-1AAF-F0B5-35321D7CDFCB}"/>
              </a:ext>
            </a:extLst>
          </p:cNvPr>
          <p:cNvSpPr txBox="1"/>
          <p:nvPr/>
        </p:nvSpPr>
        <p:spPr>
          <a:xfrm>
            <a:off x="4838906" y="2694198"/>
            <a:ext cx="59795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The </a:t>
            </a:r>
            <a:r>
              <a:rPr lang="en-US" sz="2000" b="1" dirty="0">
                <a:solidFill>
                  <a:srgbClr val="6FAA55"/>
                </a:solidFill>
              </a:rPr>
              <a:t>unique identifier </a:t>
            </a:r>
            <a:r>
              <a:rPr lang="en-US" sz="2000" dirty="0"/>
              <a:t>is generated through a cryptographic process,  this makes it impossible to guess the underlying key or DID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BD326F-14C3-70E3-196A-A9BD7E4E2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38528"/>
            <a:ext cx="4000706" cy="15494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0F43B1-6840-1129-6FEC-2ED9644010BC}"/>
              </a:ext>
            </a:extLst>
          </p:cNvPr>
          <p:cNvSpPr txBox="1"/>
          <p:nvPr/>
        </p:nvSpPr>
        <p:spPr>
          <a:xfrm>
            <a:off x="838199" y="4286326"/>
            <a:ext cx="5979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How this would work with Kafka: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D0413-E3A8-822F-3E06-49D48CE4E24F}"/>
              </a:ext>
            </a:extLst>
          </p:cNvPr>
          <p:cNvSpPr txBox="1"/>
          <p:nvPr/>
        </p:nvSpPr>
        <p:spPr>
          <a:xfrm>
            <a:off x="838200" y="1371150"/>
            <a:ext cx="10515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The </a:t>
            </a:r>
            <a:r>
              <a:rPr lang="en-US" sz="2000" b="1" dirty="0"/>
              <a:t>Spatial Web Identifier (SWID) </a:t>
            </a:r>
            <a:r>
              <a:rPr lang="en-US" sz="2000" dirty="0"/>
              <a:t>is a Decentralized Identity (DID), so it does not rely  on central authorities, it is a self-sovereign identity.</a:t>
            </a:r>
          </a:p>
        </p:txBody>
      </p:sp>
    </p:spTree>
    <p:extLst>
      <p:ext uri="{BB962C8B-B14F-4D97-AF65-F5344CB8AC3E}">
        <p14:creationId xmlns:p14="http://schemas.microsoft.com/office/powerpoint/2010/main" val="763151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1C24521-3A82-D27F-9A22-65B7522B0D18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2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133DDC-914F-3C69-9300-3E894691CFEB}"/>
              </a:ext>
            </a:extLst>
          </p:cNvPr>
          <p:cNvSpPr txBox="1">
            <a:spLocks/>
          </p:cNvSpPr>
          <p:nvPr/>
        </p:nvSpPr>
        <p:spPr>
          <a:xfrm>
            <a:off x="926757" y="1491722"/>
            <a:ext cx="9829800" cy="2513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endParaRPr lang="en-US" sz="2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618EF0B-A3B3-9538-4574-6AE917071955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Summary of Updates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FABBF2-3CC8-E61A-2A2B-991AED1EA354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D8CD084-5B0F-E27E-7042-7FA33E54B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7376049-4E89-3C9A-9EDC-A6BAE385AB5E}"/>
              </a:ext>
            </a:extLst>
          </p:cNvPr>
          <p:cNvSpPr txBox="1"/>
          <p:nvPr/>
        </p:nvSpPr>
        <p:spPr>
          <a:xfrm>
            <a:off x="838200" y="1366884"/>
            <a:ext cx="105156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2400" dirty="0"/>
              <a:t>Completed the </a:t>
            </a:r>
            <a:r>
              <a:rPr lang="en-US" sz="2400" b="1" dirty="0"/>
              <a:t>HSML ontology types </a:t>
            </a:r>
            <a:r>
              <a:rPr lang="en-US" sz="2400" dirty="0"/>
              <a:t>inside the context file</a:t>
            </a:r>
          </a:p>
          <a:p>
            <a:pPr marL="514350" indent="-514350">
              <a:buAutoNum type="arabicPeriod"/>
            </a:pPr>
            <a:r>
              <a:rPr lang="en-US" sz="2400" dirty="0"/>
              <a:t>Published in </a:t>
            </a:r>
            <a:r>
              <a:rPr lang="en-US" sz="2400" b="1" dirty="0"/>
              <a:t>Dropbox </a:t>
            </a:r>
            <a:r>
              <a:rPr lang="en-US" sz="2400" dirty="0"/>
              <a:t>the HSML context file </a:t>
            </a:r>
            <a:r>
              <a:rPr lang="en-US" sz="2400" b="1" i="1" dirty="0" err="1"/>
              <a:t>hsml.jsonld</a:t>
            </a:r>
            <a:r>
              <a:rPr lang="en-US" sz="2400" b="1" i="1" dirty="0"/>
              <a:t> </a:t>
            </a:r>
            <a:r>
              <a:rPr lang="en-US" sz="2400" dirty="0"/>
              <a:t>(temporary solution). </a:t>
            </a:r>
          </a:p>
          <a:p>
            <a:pPr marL="971550" lvl="1" indent="-514350">
              <a:buFont typeface="Courier New" panose="02070309020205020404" pitchFamily="49" charset="0"/>
              <a:buChar char="o"/>
            </a:pPr>
            <a:r>
              <a:rPr lang="en-US" sz="2400" dirty="0"/>
              <a:t>So, the link to be used in the </a:t>
            </a:r>
            <a:r>
              <a:rPr lang="en-US" sz="2400" dirty="0" err="1"/>
              <a:t>json</a:t>
            </a:r>
            <a:r>
              <a:rPr lang="en-US" sz="2400" dirty="0"/>
              <a:t> files for context is now: </a:t>
            </a:r>
            <a:r>
              <a:rPr lang="en-US" sz="2000" dirty="0">
                <a:hlinkClick r:id="rId4"/>
              </a:rPr>
              <a:t>https://www.dropbox.com/scl/fi/fxyex9ndqp05316jyfexn/hsml.jsonld?rlkey=tmsoqgidjcfe4f4oa736tisfr&amp;st=rp7c8dp3&amp;dl=0</a:t>
            </a:r>
            <a:endParaRPr lang="en-US" sz="2000" dirty="0"/>
          </a:p>
          <a:p>
            <a:pPr marL="514350" indent="-514350">
              <a:buAutoNum type="arabicPeriod"/>
            </a:pPr>
            <a:r>
              <a:rPr lang="en-US" sz="2400" dirty="0"/>
              <a:t>Simple test of publishing a </a:t>
            </a:r>
            <a:r>
              <a:rPr lang="en-US" sz="2400" dirty="0" err="1"/>
              <a:t>hsml</a:t>
            </a:r>
            <a:r>
              <a:rPr lang="en-US" sz="2400" dirty="0"/>
              <a:t> </a:t>
            </a:r>
            <a:r>
              <a:rPr lang="en-US" sz="2400" dirty="0" err="1"/>
              <a:t>json</a:t>
            </a:r>
            <a:r>
              <a:rPr lang="en-US" sz="2400" dirty="0"/>
              <a:t> file through my own Kafka Server (using Docker), and another test with python for </a:t>
            </a:r>
            <a:r>
              <a:rPr lang="en-US" sz="2400" dirty="0" err="1"/>
              <a:t>json</a:t>
            </a:r>
            <a:r>
              <a:rPr lang="en-US" sz="2400" dirty="0"/>
              <a:t> files and context.</a:t>
            </a:r>
          </a:p>
          <a:p>
            <a:pPr marL="514350" indent="-514350">
              <a:buAutoNum type="arabicPeriod"/>
            </a:pPr>
            <a:r>
              <a:rPr lang="en-US" sz="2400" dirty="0"/>
              <a:t>Revised and updated the </a:t>
            </a:r>
            <a:r>
              <a:rPr lang="en-US" sz="2400" b="1" dirty="0"/>
              <a:t>custom properties </a:t>
            </a:r>
            <a:r>
              <a:rPr lang="en-US" sz="2400" dirty="0"/>
              <a:t>for each type</a:t>
            </a:r>
          </a:p>
          <a:p>
            <a:pPr marL="514350" indent="-514350">
              <a:buAutoNum type="arabicPeriod"/>
            </a:pPr>
            <a:r>
              <a:rPr lang="en-US" sz="2400" dirty="0"/>
              <a:t>Research on </a:t>
            </a:r>
            <a:r>
              <a:rPr lang="en-US" sz="2400" b="1" dirty="0"/>
              <a:t>Decentralized Identifiers </a:t>
            </a:r>
            <a:r>
              <a:rPr lang="en-US" sz="2400" dirty="0"/>
              <a:t>and how to assure security in our server following the Spatial Web guidelines.</a:t>
            </a:r>
          </a:p>
          <a:p>
            <a:pPr marL="514350" indent="-514350">
              <a:buAutoNum type="arabicPeriod"/>
            </a:pPr>
            <a:r>
              <a:rPr lang="en-US" sz="2400" dirty="0"/>
              <a:t>Create </a:t>
            </a:r>
            <a:r>
              <a:rPr lang="en-US" sz="2400" b="1" dirty="0"/>
              <a:t>examples</a:t>
            </a:r>
            <a:r>
              <a:rPr lang="en-US" sz="2400" dirty="0"/>
              <a:t> that follow this schema extension</a:t>
            </a:r>
          </a:p>
        </p:txBody>
      </p:sp>
    </p:spTree>
    <p:extLst>
      <p:ext uri="{BB962C8B-B14F-4D97-AF65-F5344CB8AC3E}">
        <p14:creationId xmlns:p14="http://schemas.microsoft.com/office/powerpoint/2010/main" val="1056442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C01C4-BC22-E8C8-B22A-81418CBE4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EE8D20-6BD2-F56E-3518-AB46594241E6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C9A08-16E4-AB54-B067-D0399FDFF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3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8452B0-406C-2CD1-F4AB-365FC902092B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Safety and Trustworthiness in the Spatial Web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B1AE98-04E6-5677-DC47-BAB65FBB599F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A028F10B-141A-B834-93E5-5CCB98E90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A49BF0-FFE4-7CA7-1D46-D86616C5C341}"/>
              </a:ext>
            </a:extLst>
          </p:cNvPr>
          <p:cNvSpPr txBox="1"/>
          <p:nvPr/>
        </p:nvSpPr>
        <p:spPr>
          <a:xfrm>
            <a:off x="838200" y="1366884"/>
            <a:ext cx="10515600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“A 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verifiable and trusted identity 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is an essential necessity to enable the interactions, transactions, and transportation between people, places, or things.”</a:t>
            </a:r>
          </a:p>
          <a:p>
            <a:pPr marL="0" indent="0" algn="just">
              <a:buNone/>
            </a:pP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400" dirty="0"/>
              <a:t>“</a:t>
            </a:r>
            <a:r>
              <a:rPr lang="en-US" sz="2400" b="1" dirty="0"/>
              <a:t>Distributed Ledger Technologies </a:t>
            </a:r>
            <a:r>
              <a:rPr lang="en-US" sz="2400" dirty="0"/>
              <a:t>enable a world where every identity, contract, transaction, and currency can be trusted and verified.”</a:t>
            </a:r>
          </a:p>
          <a:p>
            <a:pPr marL="0" indent="0" algn="just">
              <a:buNone/>
            </a:pPr>
            <a:endParaRPr lang="en-US" sz="2400" dirty="0"/>
          </a:p>
          <a:p>
            <a:pPr algn="just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“To register the identity of any user, space, or asset on the SW, an individual or organization must first create an account and request a 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globally unique “decentralized identifier” (DID) based on W3C Standards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.”</a:t>
            </a:r>
          </a:p>
          <a:p>
            <a:pPr algn="just"/>
            <a:endParaRPr lang="en-US" sz="24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just"/>
            <a:r>
              <a:rPr lang="en-US" sz="1400" dirty="0">
                <a:solidFill>
                  <a:srgbClr val="000000"/>
                </a:solidFill>
                <a:latin typeface="ProximaNova"/>
              </a:rPr>
              <a:t>René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ProximaNova"/>
              </a:rPr>
              <a:t>, G., &amp; Mapes, D. (2019). </a:t>
            </a:r>
            <a:r>
              <a:rPr lang="en-US" sz="1400" b="0" i="1" dirty="0">
                <a:solidFill>
                  <a:srgbClr val="000000"/>
                </a:solidFill>
                <a:effectLst/>
                <a:latin typeface="ProximaNova"/>
              </a:rPr>
              <a:t>The Spatial Web.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22227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AE1C4-82A9-3B32-F36A-C8E9BD593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35D636E-CE6D-DB59-E54E-16B68A344C33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6F72C-8595-6D68-3DDF-419959E2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4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44929DF-C18B-D078-694B-46F0115B9741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Safety and Trustworthiness in the Spatial Web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0E28B9C-E8EF-9EFA-3BB5-6D4DEE5C60AE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2B0C2AC-7C96-CF5C-6906-EA204AA5F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A576A4-B2FA-1671-B9C5-46E22EB7C30B}"/>
              </a:ext>
            </a:extLst>
          </p:cNvPr>
          <p:cNvSpPr txBox="1"/>
          <p:nvPr/>
        </p:nvSpPr>
        <p:spPr>
          <a:xfrm>
            <a:off x="838200" y="1366884"/>
            <a:ext cx="105156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/>
              <a:t>“Safety &amp; Trustworthiness in the Spatial Web is enabled by </a:t>
            </a:r>
            <a:r>
              <a:rPr lang="en-US" sz="2000" b="1" dirty="0"/>
              <a:t>Governance</a:t>
            </a:r>
            <a:r>
              <a:rPr lang="en-US" sz="2000" dirty="0"/>
              <a:t>” </a:t>
            </a:r>
          </a:p>
          <a:p>
            <a:pPr marL="0" indent="0" algn="just">
              <a:buNone/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2000" dirty="0"/>
              <a:t>The main concepts for Governance are: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Credentials</a:t>
            </a:r>
            <a:r>
              <a:rPr lang="en-US" sz="2000" dirty="0"/>
              <a:t> – used for authentication and identity – who can access a domain, and how can they interact with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Norms</a:t>
            </a:r>
            <a:r>
              <a:rPr lang="en-US" sz="2000" dirty="0"/>
              <a:t> – act as a principle of conduct or right action over domains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Contracts</a:t>
            </a:r>
            <a:r>
              <a:rPr lang="en-US" sz="2000" dirty="0"/>
              <a:t> – binding agreement used to dictate activities and relationships among domains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FB6F17-18B5-A5F3-C486-5DDAD223449A}"/>
              </a:ext>
            </a:extLst>
          </p:cNvPr>
          <p:cNvSpPr txBox="1"/>
          <p:nvPr/>
        </p:nvSpPr>
        <p:spPr>
          <a:xfrm>
            <a:off x="1087196" y="4059367"/>
            <a:ext cx="24116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4 aspects of trust between parties intermediated by digital technologies: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B1A3D44-535E-E23D-0A07-21F1714EFA8B}"/>
              </a:ext>
            </a:extLst>
          </p:cNvPr>
          <p:cNvCxnSpPr>
            <a:cxnSpLocks/>
          </p:cNvCxnSpPr>
          <p:nvPr/>
        </p:nvCxnSpPr>
        <p:spPr>
          <a:xfrm>
            <a:off x="3560607" y="3913406"/>
            <a:ext cx="0" cy="1668162"/>
          </a:xfrm>
          <a:prstGeom prst="line">
            <a:avLst/>
          </a:prstGeom>
          <a:ln w="28575">
            <a:solidFill>
              <a:srgbClr val="6D29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DBE499B-BFD7-2802-3D13-BDEC2ADBDD80}"/>
              </a:ext>
            </a:extLst>
          </p:cNvPr>
          <p:cNvSpPr txBox="1"/>
          <p:nvPr/>
        </p:nvSpPr>
        <p:spPr>
          <a:xfrm>
            <a:off x="3684176" y="4059155"/>
            <a:ext cx="50992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b="1" dirty="0"/>
              <a:t>Authenticity</a:t>
            </a:r>
            <a:r>
              <a:rPr lang="en-US" sz="2000" dirty="0"/>
              <a:t> – SWIDs (unique identifier)</a:t>
            </a:r>
          </a:p>
          <a:p>
            <a:pPr marL="457200" indent="-457200">
              <a:buAutoNum type="arabicPeriod"/>
            </a:pPr>
            <a:r>
              <a:rPr lang="en-US" sz="2000" b="1" dirty="0"/>
              <a:t>Integrity</a:t>
            </a:r>
          </a:p>
          <a:p>
            <a:pPr marL="457200" indent="-457200">
              <a:buAutoNum type="arabicPeriod"/>
            </a:pPr>
            <a:r>
              <a:rPr lang="en-US" sz="2000" b="1" dirty="0"/>
              <a:t>Confidentiality</a:t>
            </a:r>
            <a:r>
              <a:rPr lang="en-US" sz="2000" dirty="0"/>
              <a:t> – HSTP</a:t>
            </a:r>
          </a:p>
          <a:p>
            <a:pPr marL="457200" indent="-457200">
              <a:buAutoNum type="arabicPeriod"/>
            </a:pPr>
            <a:r>
              <a:rPr lang="en-US" sz="2000" b="1" dirty="0"/>
              <a:t>Privacy</a:t>
            </a:r>
            <a:r>
              <a:rPr lang="en-US" sz="2000" dirty="0"/>
              <a:t> – Design principle</a:t>
            </a:r>
          </a:p>
        </p:txBody>
      </p:sp>
    </p:spTree>
    <p:extLst>
      <p:ext uri="{BB962C8B-B14F-4D97-AF65-F5344CB8AC3E}">
        <p14:creationId xmlns:p14="http://schemas.microsoft.com/office/powerpoint/2010/main" val="634627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67B0F-51EE-743B-BCAF-6CF7F7F15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CF87FE-DBF2-80F4-9AB8-D60C5A594B7A}"/>
              </a:ext>
            </a:extLst>
          </p:cNvPr>
          <p:cNvSpPr/>
          <p:nvPr/>
        </p:nvSpPr>
        <p:spPr>
          <a:xfrm>
            <a:off x="835864" y="2293153"/>
            <a:ext cx="10642257" cy="3088008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7F9F41-1D64-4249-D41D-6743936FD129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6F619-58D5-6E01-7278-40E755B6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5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9DFDC6E-C428-EF4A-369D-7ED54C39FB62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Credentials in Kafka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0D35227-34B2-CCAD-9252-2FE92E10A183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9C518E-119E-057F-5D7B-EC79A7BE2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163BD0-1E6D-B18C-2CF6-739600E4DEF7}"/>
              </a:ext>
            </a:extLst>
          </p:cNvPr>
          <p:cNvSpPr txBox="1"/>
          <p:nvPr/>
        </p:nvSpPr>
        <p:spPr>
          <a:xfrm>
            <a:off x="838200" y="1341822"/>
            <a:ext cx="1064225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Verifying credentials, identities, and access rights requires a combination of </a:t>
            </a:r>
            <a:r>
              <a:rPr lang="en-US" sz="2000" b="1" dirty="0"/>
              <a:t>cryptographic techniques</a:t>
            </a:r>
            <a:r>
              <a:rPr lang="en-US" sz="2000" dirty="0"/>
              <a:t>, </a:t>
            </a:r>
            <a:r>
              <a:rPr lang="en-US" sz="2000" b="1" dirty="0"/>
              <a:t>authentication protocols</a:t>
            </a:r>
            <a:r>
              <a:rPr lang="en-US" sz="2000" dirty="0"/>
              <a:t>, and </a:t>
            </a:r>
            <a:r>
              <a:rPr lang="en-US" sz="2000" b="1" dirty="0"/>
              <a:t>access control mechanisms</a:t>
            </a:r>
            <a:r>
              <a:rPr lang="en-US" sz="2000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A3344C-4FF7-9E30-32BA-D3AC42FDAA32}"/>
              </a:ext>
            </a:extLst>
          </p:cNvPr>
          <p:cNvSpPr txBox="1"/>
          <p:nvPr/>
        </p:nvSpPr>
        <p:spPr>
          <a:xfrm>
            <a:off x="986177" y="2423940"/>
            <a:ext cx="97886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D2932"/>
                </a:solidFill>
              </a:rPr>
              <a:t>Credential Verification</a:t>
            </a:r>
            <a:r>
              <a:rPr lang="en-US" sz="2000" dirty="0">
                <a:solidFill>
                  <a:srgbClr val="6D2932"/>
                </a:solidFill>
              </a:rPr>
              <a:t>, </a:t>
            </a:r>
            <a:r>
              <a:rPr lang="en-US" sz="2000" b="1" dirty="0">
                <a:solidFill>
                  <a:srgbClr val="6D2932"/>
                </a:solidFill>
              </a:rPr>
              <a:t>Domain Identity</a:t>
            </a:r>
            <a:r>
              <a:rPr lang="en-US" sz="2000" dirty="0">
                <a:solidFill>
                  <a:srgbClr val="6D2932"/>
                </a:solidFill>
              </a:rPr>
              <a:t>, and </a:t>
            </a:r>
            <a:r>
              <a:rPr lang="en-US" sz="2000" b="1" dirty="0">
                <a:solidFill>
                  <a:srgbClr val="6D2932"/>
                </a:solidFill>
              </a:rPr>
              <a:t>Access Control </a:t>
            </a:r>
            <a:r>
              <a:rPr lang="en-US" sz="2000" dirty="0">
                <a:solidFill>
                  <a:srgbClr val="6D2932"/>
                </a:solidFill>
              </a:rPr>
              <a:t>in</a:t>
            </a:r>
            <a:r>
              <a:rPr lang="en-US" sz="2000" b="1" dirty="0">
                <a:solidFill>
                  <a:srgbClr val="6D2932"/>
                </a:solidFill>
              </a:rPr>
              <a:t> Kafka: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1F4CBD-BE2C-31E5-DB2C-1E6049A03A2F}"/>
              </a:ext>
            </a:extLst>
          </p:cNvPr>
          <p:cNvSpPr txBox="1"/>
          <p:nvPr/>
        </p:nvSpPr>
        <p:spPr>
          <a:xfrm>
            <a:off x="1200796" y="3024955"/>
            <a:ext cx="97886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000" b="1" dirty="0"/>
              <a:t>Issue Decentralized Identifiers (DIDs) </a:t>
            </a:r>
            <a:r>
              <a:rPr lang="en-US" sz="2000" dirty="0"/>
              <a:t>for producers, consumers, and brokers.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Use Verifiable Credentials (VCs)</a:t>
            </a:r>
            <a:r>
              <a:rPr lang="en-US" sz="2000" dirty="0"/>
              <a:t> to grant roles like "producer" or "consumer" for specific topics.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Authenticate users </a:t>
            </a:r>
            <a:r>
              <a:rPr lang="en-US" sz="2000" dirty="0"/>
              <a:t>using </a:t>
            </a:r>
            <a:r>
              <a:rPr lang="en-US" sz="2000" b="1" dirty="0"/>
              <a:t>DID-Auth</a:t>
            </a:r>
            <a:r>
              <a:rPr lang="en-US" sz="2000" dirty="0"/>
              <a:t> (challenge-response).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Check role-based access </a:t>
            </a:r>
            <a:r>
              <a:rPr lang="en-US" sz="2000" dirty="0"/>
              <a:t>for producers/consumers.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Use encryption and signing </a:t>
            </a:r>
            <a:r>
              <a:rPr lang="en-US" sz="2000" dirty="0"/>
              <a:t>for message confidentiality and integrity.</a:t>
            </a:r>
          </a:p>
        </p:txBody>
      </p:sp>
    </p:spTree>
    <p:extLst>
      <p:ext uri="{BB962C8B-B14F-4D97-AF65-F5344CB8AC3E}">
        <p14:creationId xmlns:p14="http://schemas.microsoft.com/office/powerpoint/2010/main" val="486040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C01BC-C814-0CF4-C23C-E904F0734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63B8802-A6E8-F907-0EF5-7308529E63CF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8373B-6167-54D7-678D-4D620E36B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6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2F7F1EF-F5B0-23D6-A95C-017167A21307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SWID and DID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156440D-BD09-1E51-F5D9-C5CBB1C8B3C6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20EA3E4-D10C-B180-F795-8817F6BF6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18D17F-747F-9CB4-482F-24CDECF0B504}"/>
              </a:ext>
            </a:extLst>
          </p:cNvPr>
          <p:cNvSpPr txBox="1"/>
          <p:nvPr/>
        </p:nvSpPr>
        <p:spPr>
          <a:xfrm>
            <a:off x="835865" y="1357445"/>
            <a:ext cx="1046027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/>
              <a:t>The </a:t>
            </a:r>
            <a:r>
              <a:rPr lang="en-US" sz="2400" b="1" dirty="0"/>
              <a:t>Identifier for the HSML schema</a:t>
            </a:r>
            <a:r>
              <a:rPr lang="en-US" sz="2400" dirty="0"/>
              <a:t>, according to the Spatial Web standard, is the SWID. The </a:t>
            </a:r>
            <a:r>
              <a:rPr lang="en-US" sz="2400" b="1" dirty="0"/>
              <a:t>Spatial Web Identifier (SWID) </a:t>
            </a:r>
            <a:r>
              <a:rPr lang="en-US" sz="2400" dirty="0"/>
              <a:t>is a Decentralized Identity (DID) that conforms to W3C did-core, </a:t>
            </a:r>
            <a:r>
              <a:rPr lang="en-US" sz="2400" dirty="0">
                <a:hlinkClick r:id="rId4"/>
              </a:rPr>
              <a:t>https://www.w3.org/TR/did-core/</a:t>
            </a:r>
            <a:r>
              <a:rPr lang="en-US" sz="2400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6A72ED-8245-D7F9-24B9-C9A68B16A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865" y="3574911"/>
            <a:ext cx="4000706" cy="1549480"/>
          </a:xfrm>
          <a:prstGeom prst="rect">
            <a:avLst/>
          </a:prstGeom>
        </p:spPr>
      </p:pic>
      <p:pic>
        <p:nvPicPr>
          <p:cNvPr id="7" name="Google Shape;523;p92">
            <a:extLst>
              <a:ext uri="{FF2B5EF4-FFF2-40B4-BE49-F238E27FC236}">
                <a16:creationId xmlns:a16="http://schemas.microsoft.com/office/drawing/2014/main" id="{6FF1A0B0-3DD9-8FAE-C053-6ABD76758A05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rcRect t="8888" b="83053"/>
          <a:stretch/>
        </p:blipFill>
        <p:spPr>
          <a:xfrm>
            <a:off x="835865" y="2976646"/>
            <a:ext cx="4400550" cy="28555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60CDABF-8E7F-DDF5-041C-A6861E8D80CB}"/>
              </a:ext>
            </a:extLst>
          </p:cNvPr>
          <p:cNvSpPr/>
          <p:nvPr/>
        </p:nvSpPr>
        <p:spPr>
          <a:xfrm>
            <a:off x="6353123" y="2976646"/>
            <a:ext cx="4514953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0A7B8A-F8E7-66CD-8798-6728D83C0B47}"/>
              </a:ext>
            </a:extLst>
          </p:cNvPr>
          <p:cNvSpPr txBox="1"/>
          <p:nvPr/>
        </p:nvSpPr>
        <p:spPr>
          <a:xfrm>
            <a:off x="6353123" y="3122213"/>
            <a:ext cx="45091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NO EXISTING </a:t>
            </a:r>
            <a:r>
              <a:rPr lang="en-US" sz="2400" b="1" dirty="0">
                <a:solidFill>
                  <a:srgbClr val="6D2932"/>
                </a:solidFill>
              </a:rPr>
              <a:t>SWID METHOD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F0DF36-E3A4-16F4-C50A-D1F3D749A691}"/>
              </a:ext>
            </a:extLst>
          </p:cNvPr>
          <p:cNvSpPr/>
          <p:nvPr/>
        </p:nvSpPr>
        <p:spPr>
          <a:xfrm>
            <a:off x="6358887" y="4330139"/>
            <a:ext cx="4514953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C9CB0B-1E7C-7BE0-6168-F17CF8DE9652}"/>
              </a:ext>
            </a:extLst>
          </p:cNvPr>
          <p:cNvSpPr txBox="1"/>
          <p:nvPr/>
        </p:nvSpPr>
        <p:spPr>
          <a:xfrm>
            <a:off x="6358887" y="4449363"/>
            <a:ext cx="45091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USE AN EXISTING </a:t>
            </a:r>
            <a:r>
              <a:rPr lang="en-US" sz="2400" b="1" dirty="0">
                <a:solidFill>
                  <a:srgbClr val="6D2932"/>
                </a:solidFill>
              </a:rPr>
              <a:t>DID METHOD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6260DC4B-6D32-B453-E14F-A6C67E655D93}"/>
              </a:ext>
            </a:extLst>
          </p:cNvPr>
          <p:cNvSpPr/>
          <p:nvPr/>
        </p:nvSpPr>
        <p:spPr>
          <a:xfrm>
            <a:off x="8444879" y="3803364"/>
            <a:ext cx="325676" cy="376161"/>
          </a:xfrm>
          <a:prstGeom prst="downArrow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093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D939-171B-6A59-D13C-BDC4C6B13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4C71D99-D363-61CD-CDC5-65C9583777A5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06B9E-3135-4BF0-88CD-0A44CF235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7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2EF6B80-74AD-6678-C9B5-34E6C0BEFB28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DID Methods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8D4BDB-BD9B-D787-F78F-198DA0DEE6E0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C1225EFB-6DCC-D845-59F3-D4CE659CE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48AA284-FEB8-DF85-1908-855BD7343BB1}"/>
              </a:ext>
            </a:extLst>
          </p:cNvPr>
          <p:cNvSpPr txBox="1"/>
          <p:nvPr/>
        </p:nvSpPr>
        <p:spPr>
          <a:xfrm>
            <a:off x="835865" y="1357445"/>
            <a:ext cx="104602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/>
              <a:t>The most used DID methods to generate the unique identifier are: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96CA97-320D-7765-CE42-E73E4AFBC8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631" y="3359522"/>
            <a:ext cx="4638001" cy="179630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F05B3F0-0D32-5A1C-843C-4B28F87C1313}"/>
              </a:ext>
            </a:extLst>
          </p:cNvPr>
          <p:cNvSpPr/>
          <p:nvPr/>
        </p:nvSpPr>
        <p:spPr>
          <a:xfrm>
            <a:off x="2411759" y="2233917"/>
            <a:ext cx="1481748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090167-4934-DE9F-6168-7A63ADB2481A}"/>
              </a:ext>
            </a:extLst>
          </p:cNvPr>
          <p:cNvSpPr txBox="1"/>
          <p:nvPr/>
        </p:nvSpPr>
        <p:spPr>
          <a:xfrm>
            <a:off x="2535975" y="2368835"/>
            <a:ext cx="12333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rgbClr val="6D2932"/>
                </a:solidFill>
              </a:rPr>
              <a:t>did:key</a:t>
            </a:r>
            <a:endParaRPr lang="en-US" sz="2400" b="1" dirty="0">
              <a:solidFill>
                <a:srgbClr val="6D2932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056FD3-B3A5-2068-8805-B1ED429528C0}"/>
              </a:ext>
            </a:extLst>
          </p:cNvPr>
          <p:cNvSpPr/>
          <p:nvPr/>
        </p:nvSpPr>
        <p:spPr>
          <a:xfrm>
            <a:off x="5559469" y="2223408"/>
            <a:ext cx="1481748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53228-9286-D673-7328-B05B307FB2F5}"/>
              </a:ext>
            </a:extLst>
          </p:cNvPr>
          <p:cNvSpPr txBox="1"/>
          <p:nvPr/>
        </p:nvSpPr>
        <p:spPr>
          <a:xfrm>
            <a:off x="5559469" y="2368975"/>
            <a:ext cx="14817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rgbClr val="6D2932"/>
                </a:solidFill>
              </a:rPr>
              <a:t>did:web</a:t>
            </a:r>
            <a:endParaRPr lang="en-US" sz="2400" b="1" dirty="0">
              <a:solidFill>
                <a:srgbClr val="6D293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838CDA-BD82-0DAC-5151-65DA3B9EF4A9}"/>
              </a:ext>
            </a:extLst>
          </p:cNvPr>
          <p:cNvSpPr/>
          <p:nvPr/>
        </p:nvSpPr>
        <p:spPr>
          <a:xfrm>
            <a:off x="8759074" y="2198231"/>
            <a:ext cx="1481748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D15DA7-2516-32FA-38D2-CFD8B631622E}"/>
              </a:ext>
            </a:extLst>
          </p:cNvPr>
          <p:cNvSpPr txBox="1"/>
          <p:nvPr/>
        </p:nvSpPr>
        <p:spPr>
          <a:xfrm>
            <a:off x="8759074" y="2343798"/>
            <a:ext cx="14817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rgbClr val="6D2932"/>
                </a:solidFill>
              </a:rPr>
              <a:t>did:ethr</a:t>
            </a:r>
            <a:endParaRPr lang="en-US" sz="2400" b="1" dirty="0">
              <a:solidFill>
                <a:srgbClr val="6D293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1281FA-447C-BF56-C37E-20C046330CE4}"/>
              </a:ext>
            </a:extLst>
          </p:cNvPr>
          <p:cNvSpPr txBox="1"/>
          <p:nvPr/>
        </p:nvSpPr>
        <p:spPr>
          <a:xfrm>
            <a:off x="5471632" y="3897824"/>
            <a:ext cx="59795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The </a:t>
            </a:r>
            <a:r>
              <a:rPr lang="en-US" sz="2000" b="1" dirty="0">
                <a:solidFill>
                  <a:srgbClr val="6FAA55"/>
                </a:solidFill>
              </a:rPr>
              <a:t>unique identifier </a:t>
            </a:r>
            <a:r>
              <a:rPr lang="en-US" sz="2000" dirty="0"/>
              <a:t>is generated through a cryptographic process,  this makes it impossible to guess the underlying key or DID</a:t>
            </a:r>
          </a:p>
        </p:txBody>
      </p:sp>
    </p:spTree>
    <p:extLst>
      <p:ext uri="{BB962C8B-B14F-4D97-AF65-F5344CB8AC3E}">
        <p14:creationId xmlns:p14="http://schemas.microsoft.com/office/powerpoint/2010/main" val="3756889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7DB671-9675-92FA-9B39-C7B44B2D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8D6C38D-277E-8D60-2720-1A4E5F416037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3F9F2-218E-5D9C-D60F-6ACA2EBA1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8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D57BF95-1088-86A1-AF37-61878448EA3A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DID Methods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5E899FE-93DE-6A47-9E95-54C98AC619FA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F0364334-1363-EC63-FDC0-42AE8C5EA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DBEC2EB-ED18-2E1D-CFE6-B69FE99677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500242"/>
              </p:ext>
            </p:extLst>
          </p:nvPr>
        </p:nvGraphicFramePr>
        <p:xfrm>
          <a:off x="838200" y="1463715"/>
          <a:ext cx="10515600" cy="4098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1852">
                  <a:extLst>
                    <a:ext uri="{9D8B030D-6E8A-4147-A177-3AD203B41FA5}">
                      <a16:colId xmlns:a16="http://schemas.microsoft.com/office/drawing/2014/main" val="3445832324"/>
                    </a:ext>
                  </a:extLst>
                </a:gridCol>
                <a:gridCol w="2656689">
                  <a:extLst>
                    <a:ext uri="{9D8B030D-6E8A-4147-A177-3AD203B41FA5}">
                      <a16:colId xmlns:a16="http://schemas.microsoft.com/office/drawing/2014/main" val="2817802370"/>
                    </a:ext>
                  </a:extLst>
                </a:gridCol>
                <a:gridCol w="2882234">
                  <a:extLst>
                    <a:ext uri="{9D8B030D-6E8A-4147-A177-3AD203B41FA5}">
                      <a16:colId xmlns:a16="http://schemas.microsoft.com/office/drawing/2014/main" val="790893504"/>
                    </a:ext>
                  </a:extLst>
                </a:gridCol>
                <a:gridCol w="2914825">
                  <a:extLst>
                    <a:ext uri="{9D8B030D-6E8A-4147-A177-3AD203B41FA5}">
                      <a16:colId xmlns:a16="http://schemas.microsoft.com/office/drawing/2014/main" val="656851401"/>
                    </a:ext>
                  </a:extLst>
                </a:gridCol>
              </a:tblGrid>
              <a:tr h="532072">
                <a:tc>
                  <a:txBody>
                    <a:bodyPr/>
                    <a:lstStyle/>
                    <a:p>
                      <a:r>
                        <a:rPr lang="en-US" b="1"/>
                        <a:t>Criteria</a:t>
                      </a:r>
                      <a:endParaRPr lang="en-US"/>
                    </a:p>
                  </a:txBody>
                  <a:tcPr anchor="ctr">
                    <a:solidFill>
                      <a:srgbClr val="561C2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DID:ETHR</a:t>
                      </a:r>
                      <a:endParaRPr lang="en-US"/>
                    </a:p>
                  </a:txBody>
                  <a:tcPr anchor="ctr">
                    <a:solidFill>
                      <a:srgbClr val="561C2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DID:WEB</a:t>
                      </a:r>
                    </a:p>
                  </a:txBody>
                  <a:tcPr anchor="ctr">
                    <a:solidFill>
                      <a:srgbClr val="561C2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DID:KEY</a:t>
                      </a:r>
                      <a:endParaRPr lang="en-US" dirty="0"/>
                    </a:p>
                  </a:txBody>
                  <a:tcPr anchor="ctr">
                    <a:solidFill>
                      <a:srgbClr val="561C2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870143"/>
                  </a:ext>
                </a:extLst>
              </a:tr>
              <a:tr h="532072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/>
                          </a:solidFill>
                        </a:rPr>
                        <a:t>Privacy</a:t>
                      </a:r>
                    </a:p>
                  </a:txBody>
                  <a:tcPr anchor="ctr">
                    <a:solidFill>
                      <a:srgbClr val="6D293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Medium</a:t>
                      </a:r>
                      <a:r>
                        <a:rPr lang="en-US" dirty="0"/>
                        <a:t> – Transactions are on a public Ethereum ledger, but can use </a:t>
                      </a:r>
                      <a:r>
                        <a:rPr lang="en-US" dirty="0" err="1"/>
                        <a:t>zk</a:t>
                      </a:r>
                      <a:r>
                        <a:rPr lang="en-US" dirty="0"/>
                        <a:t>-SNARKs for privacy.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Low</a:t>
                      </a:r>
                      <a:r>
                        <a:rPr lang="en-US" dirty="0"/>
                        <a:t> – Relies on centralized control of DNS or domain hosting.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Low</a:t>
                      </a:r>
                      <a:r>
                        <a:rPr lang="en-US" dirty="0"/>
                        <a:t> – No on-chain record, but depends on how keys are handled.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1581045"/>
                  </a:ext>
                </a:extLst>
              </a:tr>
              <a:tr h="5320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Easiness to Implement</a:t>
                      </a:r>
                    </a:p>
                  </a:txBody>
                  <a:tcPr anchor="ctr">
                    <a:solidFill>
                      <a:srgbClr val="6D293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Medium</a:t>
                      </a:r>
                      <a:r>
                        <a:rPr lang="en-US" dirty="0"/>
                        <a:t> – Requires an Ethereum wallet and knowledge of smart contracts.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Easy</a:t>
                      </a:r>
                      <a:r>
                        <a:rPr lang="en-US" dirty="0"/>
                        <a:t> – Requires ownership of a domain name and a simple JSON file hosted at a URL.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Easy</a:t>
                      </a:r>
                      <a:r>
                        <a:rPr lang="en-US" dirty="0"/>
                        <a:t> – Purely key-based, no blockchain required.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346397"/>
                  </a:ext>
                </a:extLst>
              </a:tr>
              <a:tr h="5320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Storage Needed</a:t>
                      </a:r>
                    </a:p>
                  </a:txBody>
                  <a:tcPr anchor="ctr">
                    <a:solidFill>
                      <a:srgbClr val="6D293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High</a:t>
                      </a:r>
                      <a:r>
                        <a:rPr lang="en-US" dirty="0"/>
                        <a:t> – Stores state on Ethereum, costly for large datasets.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Medium</a:t>
                      </a:r>
                      <a:r>
                        <a:rPr lang="en-US" dirty="0"/>
                        <a:t> – DID document is stored in a simple JSON file on the domain's web server.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Low</a:t>
                      </a:r>
                      <a:r>
                        <a:rPr lang="en-US" dirty="0"/>
                        <a:t> – No storage required as it’s entirely key-based.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6181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5371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DF3B5-634B-9713-D62F-F1FDD9B9A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2BE84AC-16AA-747A-C11E-1CEDFA021F2A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FC7FF6-4508-EFC0-8A72-4DD306F89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9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B4AE3D0-7FDE-5463-E93E-8B9283FA52F1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DID Methods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9F017F-0917-04A0-461C-ECA4BD461763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F5B03529-0F32-B90F-7DE7-27FC88DDC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966B0A6-97AB-A1BB-81AE-72C5E1398FC4}"/>
              </a:ext>
            </a:extLst>
          </p:cNvPr>
          <p:cNvSpPr/>
          <p:nvPr/>
        </p:nvSpPr>
        <p:spPr>
          <a:xfrm>
            <a:off x="3302019" y="1262309"/>
            <a:ext cx="1481748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0746C2-59FB-B169-2E25-0561CFB089C8}"/>
              </a:ext>
            </a:extLst>
          </p:cNvPr>
          <p:cNvSpPr txBox="1"/>
          <p:nvPr/>
        </p:nvSpPr>
        <p:spPr>
          <a:xfrm>
            <a:off x="3426235" y="1397227"/>
            <a:ext cx="12333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rgbClr val="6D2932"/>
                </a:solidFill>
              </a:rPr>
              <a:t>did:key</a:t>
            </a:r>
            <a:endParaRPr lang="en-US" sz="2400" b="1" dirty="0">
              <a:solidFill>
                <a:srgbClr val="6D293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D579B-6380-2A7D-38E6-5CAE6F9CF0D9}"/>
              </a:ext>
            </a:extLst>
          </p:cNvPr>
          <p:cNvSpPr txBox="1"/>
          <p:nvPr/>
        </p:nvSpPr>
        <p:spPr>
          <a:xfrm>
            <a:off x="835865" y="1357445"/>
            <a:ext cx="104602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/>
              <a:t>Primary Choice: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704E7-A249-3853-C19C-A3B28C701CA0}"/>
              </a:ext>
            </a:extLst>
          </p:cNvPr>
          <p:cNvSpPr txBox="1"/>
          <p:nvPr/>
        </p:nvSpPr>
        <p:spPr>
          <a:xfrm>
            <a:off x="835866" y="4395337"/>
            <a:ext cx="87382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To create a DID – use app or a CLI tool (can build a CLI tool with python)</a:t>
            </a:r>
          </a:p>
          <a:p>
            <a:pPr marL="457200" indent="-457200">
              <a:buAutoNum type="arabicPeriod"/>
            </a:pPr>
            <a:r>
              <a:rPr lang="en-US" sz="2000" dirty="0"/>
              <a:t>Tool generates a key pair (public + private key)</a:t>
            </a:r>
          </a:p>
          <a:p>
            <a:pPr marL="457200" indent="-457200">
              <a:buAutoNum type="arabicPeriod"/>
            </a:pPr>
            <a:r>
              <a:rPr lang="en-US" sz="2000" dirty="0"/>
              <a:t>Creates DID from the public key (like did:key:xyz123)</a:t>
            </a:r>
          </a:p>
          <a:p>
            <a:pPr marL="457200" indent="-457200">
              <a:buAutoNum type="arabicPeriod"/>
            </a:pPr>
            <a:r>
              <a:rPr lang="en-US" sz="2000" dirty="0"/>
              <a:t>Your private key stays secret, and the DID becomes your public identifier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F9AE55-8B5C-C834-DD09-AF81C69D17B4}"/>
              </a:ext>
            </a:extLst>
          </p:cNvPr>
          <p:cNvSpPr txBox="1"/>
          <p:nvPr/>
        </p:nvSpPr>
        <p:spPr>
          <a:xfrm>
            <a:off x="835865" y="3995227"/>
            <a:ext cx="5979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How this would work with Kafka: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8012B7-49C1-5C87-DFE9-C5CA973BA57C}"/>
              </a:ext>
            </a:extLst>
          </p:cNvPr>
          <p:cNvSpPr txBox="1"/>
          <p:nvPr/>
        </p:nvSpPr>
        <p:spPr>
          <a:xfrm>
            <a:off x="496600" y="2588862"/>
            <a:ext cx="9416818" cy="782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just">
              <a:lnSpc>
                <a:spcPct val="115000"/>
              </a:lnSpc>
              <a:spcAft>
                <a:spcPts val="800"/>
              </a:spcAft>
              <a:buSzPts val="1000"/>
              <a:tabLst>
                <a:tab pos="914400" algn="l"/>
              </a:tabLst>
            </a:pP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Reason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It’s fast, lightweight, and doesn’t require hosting a website or interacting with a blockchain. No domain registration, no storage, and no costs.</a:t>
            </a:r>
          </a:p>
        </p:txBody>
      </p:sp>
    </p:spTree>
    <p:extLst>
      <p:ext uri="{BB962C8B-B14F-4D97-AF65-F5344CB8AC3E}">
        <p14:creationId xmlns:p14="http://schemas.microsoft.com/office/powerpoint/2010/main" val="2424579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1883</TotalTime>
  <Words>1898</Words>
  <Application>Microsoft Office PowerPoint</Application>
  <PresentationFormat>Widescreen</PresentationFormat>
  <Paragraphs>209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Aptos</vt:lpstr>
      <vt:lpstr>Aptos Display</vt:lpstr>
      <vt:lpstr>Arial</vt:lpstr>
      <vt:lpstr>Courier New</vt:lpstr>
      <vt:lpstr>Helvetica</vt:lpstr>
      <vt:lpstr>ProximaNova</vt:lpstr>
      <vt:lpstr>Segoe UI Black</vt:lpstr>
      <vt:lpstr>Verdana</vt:lpstr>
      <vt:lpstr>Office Theme</vt:lpstr>
      <vt:lpstr>HSML Schema Updates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ADDITIONAL SLIDES</vt:lpstr>
      <vt:lpstr>Spatial Web Ontology Entries</vt:lpstr>
      <vt:lpstr>PowerPoint Presentation</vt:lpstr>
      <vt:lpstr>USE CASE:</vt:lpstr>
      <vt:lpstr>PowerPoint Presentation</vt:lpstr>
      <vt:lpstr>HSML Types Structure</vt:lpstr>
      <vt:lpstr>Spatial Web Safety and Security</vt:lpstr>
      <vt:lpstr>Credentials in Kafka</vt:lpstr>
      <vt:lpstr>SWID –  DID (Decentralized Identifier)</vt:lpstr>
    </vt:vector>
  </TitlesOfParts>
  <Company>JPL ITSD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Sanjurjo Barrio, Alicia (349B-Affiliate)</dc:creator>
  <cp:lastModifiedBy>Sanjurjo Barrio, Alicia (349B-Affiliate)</cp:lastModifiedBy>
  <cp:revision>19</cp:revision>
  <dcterms:created xsi:type="dcterms:W3CDTF">2024-11-21T17:02:32Z</dcterms:created>
  <dcterms:modified xsi:type="dcterms:W3CDTF">2024-12-19T22:24:24Z</dcterms:modified>
</cp:coreProperties>
</file>

<file path=docProps/thumbnail.jpeg>
</file>